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1"/>
  </p:notesMasterIdLst>
  <p:sldIdLst>
    <p:sldId id="256" r:id="rId2"/>
    <p:sldId id="259" r:id="rId3"/>
    <p:sldId id="328" r:id="rId4"/>
    <p:sldId id="261" r:id="rId5"/>
    <p:sldId id="304" r:id="rId6"/>
    <p:sldId id="330" r:id="rId7"/>
    <p:sldId id="262" r:id="rId8"/>
    <p:sldId id="297" r:id="rId9"/>
    <p:sldId id="306" r:id="rId10"/>
    <p:sldId id="331" r:id="rId11"/>
    <p:sldId id="332" r:id="rId12"/>
    <p:sldId id="307" r:id="rId13"/>
    <p:sldId id="308" r:id="rId14"/>
    <p:sldId id="309" r:id="rId15"/>
    <p:sldId id="333" r:id="rId16"/>
    <p:sldId id="334" r:id="rId17"/>
    <p:sldId id="335" r:id="rId18"/>
    <p:sldId id="336" r:id="rId19"/>
    <p:sldId id="263" r:id="rId20"/>
    <p:sldId id="298" r:id="rId21"/>
    <p:sldId id="337" r:id="rId22"/>
    <p:sldId id="314" r:id="rId23"/>
    <p:sldId id="338" r:id="rId24"/>
    <p:sldId id="264" r:id="rId25"/>
    <p:sldId id="316" r:id="rId26"/>
    <p:sldId id="317" r:id="rId27"/>
    <p:sldId id="318" r:id="rId28"/>
    <p:sldId id="319" r:id="rId29"/>
    <p:sldId id="339" r:id="rId30"/>
    <p:sldId id="315" r:id="rId31"/>
    <p:sldId id="265" r:id="rId32"/>
    <p:sldId id="320" r:id="rId33"/>
    <p:sldId id="321" r:id="rId34"/>
    <p:sldId id="322" r:id="rId35"/>
    <p:sldId id="323" r:id="rId36"/>
    <p:sldId id="340" r:id="rId37"/>
    <p:sldId id="341" r:id="rId38"/>
    <p:sldId id="266" r:id="rId39"/>
    <p:sldId id="301" r:id="rId40"/>
    <p:sldId id="324" r:id="rId41"/>
    <p:sldId id="267" r:id="rId42"/>
    <p:sldId id="325" r:id="rId43"/>
    <p:sldId id="326" r:id="rId44"/>
    <p:sldId id="327" r:id="rId45"/>
    <p:sldId id="342" r:id="rId46"/>
    <p:sldId id="269" r:id="rId47"/>
    <p:sldId id="270" r:id="rId48"/>
    <p:sldId id="271" r:id="rId49"/>
    <p:sldId id="329" r:id="rId50"/>
  </p:sldIdLst>
  <p:sldSz cx="9144000" cy="5143500" type="screen16x9"/>
  <p:notesSz cx="6858000" cy="9144000"/>
  <p:embeddedFontLst>
    <p:embeddedFont>
      <p:font typeface="Abadi ExtraLight" panose="020B0604020202020204" charset="0"/>
      <p:regular r:id="rId52"/>
      <p: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Daytona" panose="020B0604030500040204" pitchFamily="34" charset="0"/>
      <p:regular r:id="rId58"/>
      <p:bold r:id="rId59"/>
      <p:italic r:id="rId60"/>
      <p:boldItalic r:id="rId61"/>
    </p:embeddedFont>
    <p:embeddedFont>
      <p:font typeface="Epilogue" panose="020B0604020202020204" charset="0"/>
      <p:regular r:id="rId62"/>
      <p:bold r:id="rId63"/>
      <p:italic r:id="rId64"/>
      <p:boldItalic r:id="rId65"/>
    </p:embeddedFont>
    <p:embeddedFont>
      <p:font typeface="Lato" panose="020B0604020202020204" charset="0"/>
      <p:regular r:id="rId66"/>
      <p:bold r:id="rId67"/>
      <p:italic r:id="rId68"/>
      <p:boldItalic r:id="rId69"/>
    </p:embeddedFont>
    <p:embeddedFont>
      <p:font typeface="Nunito Light" panose="020B0604020202020204" charset="0"/>
      <p:regular r:id="rId70"/>
      <p:italic r:id="rId71"/>
    </p:embeddedFont>
    <p:embeddedFont>
      <p:font typeface="PT Sans" panose="020B0604020202020204" charset="0"/>
      <p:regular r:id="rId72"/>
      <p:bold r:id="rId73"/>
      <p:italic r:id="rId74"/>
      <p:boldItalic r:id="rId75"/>
    </p:embeddedFont>
    <p:embeddedFont>
      <p:font typeface="Raleway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047FF-2076-4A6F-8DAE-BAE21360E6D4}" v="46" dt="2025-11-20T20:04:57.408"/>
  </p1510:revLst>
</p1510:revInfo>
</file>

<file path=ppt/tableStyles.xml><?xml version="1.0" encoding="utf-8"?>
<a:tblStyleLst xmlns:a="http://schemas.openxmlformats.org/drawingml/2006/main" def="{39357038-7DA6-4E3A-BD93-6A471BAD208D}">
  <a:tblStyle styleId="{39357038-7DA6-4E3A-BD93-6A471BAD20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C692B15-B36D-4900-916D-5ADE85050A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61" Type="http://schemas.openxmlformats.org/officeDocument/2006/relationships/font" Target="fonts/font10.fntdata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ana Motheram" userId="558df39ad99bd4e3" providerId="LiveId" clId="{3549D7D9-5CBB-4C29-99C4-CEC9DDFE432A}"/>
    <pc:docChg chg="undo custSel addSld delSld modSld sldOrd delMainMaster">
      <pc:chgData name="Sajana Motheram" userId="558df39ad99bd4e3" providerId="LiveId" clId="{3549D7D9-5CBB-4C29-99C4-CEC9DDFE432A}" dt="2025-11-20T20:04:59.442" v="2300"/>
      <pc:docMkLst>
        <pc:docMk/>
      </pc:docMkLst>
      <pc:sldChg chg="del">
        <pc:chgData name="Sajana Motheram" userId="558df39ad99bd4e3" providerId="LiveId" clId="{3549D7D9-5CBB-4C29-99C4-CEC9DDFE432A}" dt="2025-11-20T15:54:53.184" v="0" actId="47"/>
        <pc:sldMkLst>
          <pc:docMk/>
          <pc:sldMk cId="0" sldId="258"/>
        </pc:sldMkLst>
      </pc:sldChg>
      <pc:sldChg chg="addSp delSp modSp mod">
        <pc:chgData name="Sajana Motheram" userId="558df39ad99bd4e3" providerId="LiveId" clId="{3549D7D9-5CBB-4C29-99C4-CEC9DDFE432A}" dt="2025-11-20T19:37:57.972" v="1475" actId="1076"/>
        <pc:sldMkLst>
          <pc:docMk/>
          <pc:sldMk cId="0" sldId="259"/>
        </pc:sldMkLst>
        <pc:spChg chg="add del mod">
          <ac:chgData name="Sajana Motheram" userId="558df39ad99bd4e3" providerId="LiveId" clId="{3549D7D9-5CBB-4C29-99C4-CEC9DDFE432A}" dt="2025-11-20T15:55:20.855" v="40" actId="478"/>
          <ac:spMkLst>
            <pc:docMk/>
            <pc:sldMk cId="0" sldId="259"/>
            <ac:spMk id="3" creationId="{D1AA0B4F-C020-DDA1-C5F4-D03D2671DCE6}"/>
          </ac:spMkLst>
        </pc:spChg>
        <pc:spChg chg="add del mod">
          <ac:chgData name="Sajana Motheram" userId="558df39ad99bd4e3" providerId="LiveId" clId="{3549D7D9-5CBB-4C29-99C4-CEC9DDFE432A}" dt="2025-11-20T19:13:10.484" v="742" actId="478"/>
          <ac:spMkLst>
            <pc:docMk/>
            <pc:sldMk cId="0" sldId="259"/>
            <ac:spMk id="4" creationId="{35158C1A-9472-E6E4-F2C4-E49E15EB7EE5}"/>
          </ac:spMkLst>
        </pc:spChg>
        <pc:spChg chg="add del mod">
          <ac:chgData name="Sajana Motheram" userId="558df39ad99bd4e3" providerId="LiveId" clId="{3549D7D9-5CBB-4C29-99C4-CEC9DDFE432A}" dt="2025-11-20T19:28:26.065" v="1381" actId="478"/>
          <ac:spMkLst>
            <pc:docMk/>
            <pc:sldMk cId="0" sldId="259"/>
            <ac:spMk id="6" creationId="{EA99BF4C-C0E3-950B-1A3A-24490F9DA5CA}"/>
          </ac:spMkLst>
        </pc:spChg>
        <pc:spChg chg="add mod">
          <ac:chgData name="Sajana Motheram" userId="558df39ad99bd4e3" providerId="LiveId" clId="{3549D7D9-5CBB-4C29-99C4-CEC9DDFE432A}" dt="2025-11-20T19:30:56.491" v="1405" actId="13822"/>
          <ac:spMkLst>
            <pc:docMk/>
            <pc:sldMk cId="0" sldId="259"/>
            <ac:spMk id="7" creationId="{01A31708-9B4E-3774-D1BB-FCFAB3F33821}"/>
          </ac:spMkLst>
        </pc:spChg>
        <pc:spChg chg="add mod">
          <ac:chgData name="Sajana Motheram" userId="558df39ad99bd4e3" providerId="LiveId" clId="{3549D7D9-5CBB-4C29-99C4-CEC9DDFE432A}" dt="2025-11-20T19:32:47.040" v="1419" actId="20577"/>
          <ac:spMkLst>
            <pc:docMk/>
            <pc:sldMk cId="0" sldId="259"/>
            <ac:spMk id="8" creationId="{8E8355BA-8B7E-5CA4-B676-923462B8DFA9}"/>
          </ac:spMkLst>
        </pc:spChg>
        <pc:spChg chg="add mod">
          <ac:chgData name="Sajana Motheram" userId="558df39ad99bd4e3" providerId="LiveId" clId="{3549D7D9-5CBB-4C29-99C4-CEC9DDFE432A}" dt="2025-11-20T19:34:34.578" v="1436" actId="20577"/>
          <ac:spMkLst>
            <pc:docMk/>
            <pc:sldMk cId="0" sldId="259"/>
            <ac:spMk id="9" creationId="{C05F78B8-7424-BC73-BF14-B804B9723822}"/>
          </ac:spMkLst>
        </pc:spChg>
        <pc:spChg chg="add mod">
          <ac:chgData name="Sajana Motheram" userId="558df39ad99bd4e3" providerId="LiveId" clId="{3549D7D9-5CBB-4C29-99C4-CEC9DDFE432A}" dt="2025-11-20T19:35:04.392" v="1452" actId="1076"/>
          <ac:spMkLst>
            <pc:docMk/>
            <pc:sldMk cId="0" sldId="259"/>
            <ac:spMk id="10" creationId="{800F4CC3-DFC3-917A-671A-F63CAEED2D6D}"/>
          </ac:spMkLst>
        </pc:spChg>
        <pc:spChg chg="add mod">
          <ac:chgData name="Sajana Motheram" userId="558df39ad99bd4e3" providerId="LiveId" clId="{3549D7D9-5CBB-4C29-99C4-CEC9DDFE432A}" dt="2025-11-20T19:34:41.081" v="1443" actId="20577"/>
          <ac:spMkLst>
            <pc:docMk/>
            <pc:sldMk cId="0" sldId="259"/>
            <ac:spMk id="11" creationId="{AA72C352-B882-0544-52C6-85790290C5D7}"/>
          </ac:spMkLst>
        </pc:spChg>
        <pc:spChg chg="add mod">
          <ac:chgData name="Sajana Motheram" userId="558df39ad99bd4e3" providerId="LiveId" clId="{3549D7D9-5CBB-4C29-99C4-CEC9DDFE432A}" dt="2025-11-20T19:37:38.512" v="1470" actId="20577"/>
          <ac:spMkLst>
            <pc:docMk/>
            <pc:sldMk cId="0" sldId="259"/>
            <ac:spMk id="12" creationId="{1932E8BE-B527-B309-1832-C872608283BE}"/>
          </ac:spMkLst>
        </pc:spChg>
        <pc:spChg chg="add del mod">
          <ac:chgData name="Sajana Motheram" userId="558df39ad99bd4e3" providerId="LiveId" clId="{3549D7D9-5CBB-4C29-99C4-CEC9DDFE432A}" dt="2025-11-20T19:28:28.928" v="1382" actId="478"/>
          <ac:spMkLst>
            <pc:docMk/>
            <pc:sldMk cId="0" sldId="259"/>
            <ac:spMk id="14" creationId="{F155AC9B-1F35-57DB-6CDF-78ED031F0E53}"/>
          </ac:spMkLst>
        </pc:spChg>
        <pc:spChg chg="mod">
          <ac:chgData name="Sajana Motheram" userId="558df39ad99bd4e3" providerId="LiveId" clId="{3549D7D9-5CBB-4C29-99C4-CEC9DDFE432A}" dt="2025-11-20T19:35:01.447" v="1451" actId="1076"/>
          <ac:spMkLst>
            <pc:docMk/>
            <pc:sldMk cId="0" sldId="259"/>
            <ac:spMk id="966" creationId="{00000000-0000-0000-0000-000000000000}"/>
          </ac:spMkLst>
        </pc:spChg>
        <pc:spChg chg="mod">
          <ac:chgData name="Sajana Motheram" userId="558df39ad99bd4e3" providerId="LiveId" clId="{3549D7D9-5CBB-4C29-99C4-CEC9DDFE432A}" dt="2025-11-20T19:28:22.598" v="1380" actId="20577"/>
          <ac:spMkLst>
            <pc:docMk/>
            <pc:sldMk cId="0" sldId="259"/>
            <ac:spMk id="967" creationId="{00000000-0000-0000-0000-000000000000}"/>
          </ac:spMkLst>
        </pc:spChg>
        <pc:spChg chg="del mod">
          <ac:chgData name="Sajana Motheram" userId="558df39ad99bd4e3" providerId="LiveId" clId="{3549D7D9-5CBB-4C29-99C4-CEC9DDFE432A}" dt="2025-11-20T19:13:07.188" v="741" actId="478"/>
          <ac:spMkLst>
            <pc:docMk/>
            <pc:sldMk cId="0" sldId="259"/>
            <ac:spMk id="968" creationId="{00000000-0000-0000-0000-000000000000}"/>
          </ac:spMkLst>
        </pc:spChg>
        <pc:grpChg chg="del">
          <ac:chgData name="Sajana Motheram" userId="558df39ad99bd4e3" providerId="LiveId" clId="{3549D7D9-5CBB-4C29-99C4-CEC9DDFE432A}" dt="2025-11-20T15:55:25.035" v="41" actId="478"/>
          <ac:grpSpMkLst>
            <pc:docMk/>
            <pc:sldMk cId="0" sldId="259"/>
            <ac:grpSpMk id="970" creationId="{00000000-0000-0000-0000-000000000000}"/>
          </ac:grpSpMkLst>
        </pc:grpChg>
        <pc:picChg chg="add mod">
          <ac:chgData name="Sajana Motheram" userId="558df39ad99bd4e3" providerId="LiveId" clId="{3549D7D9-5CBB-4C29-99C4-CEC9DDFE432A}" dt="2025-11-20T19:31:06.823" v="1407" actId="1076"/>
          <ac:picMkLst>
            <pc:docMk/>
            <pc:sldMk cId="0" sldId="259"/>
            <ac:picMk id="16" creationId="{CB5B81BF-9928-A4BF-0C4C-139E34D9DDFD}"/>
          </ac:picMkLst>
        </pc:picChg>
        <pc:picChg chg="add mod">
          <ac:chgData name="Sajana Motheram" userId="558df39ad99bd4e3" providerId="LiveId" clId="{3549D7D9-5CBB-4C29-99C4-CEC9DDFE432A}" dt="2025-11-20T19:33:00.357" v="1423" actId="1076"/>
          <ac:picMkLst>
            <pc:docMk/>
            <pc:sldMk cId="0" sldId="259"/>
            <ac:picMk id="18" creationId="{4407DBBA-0648-EE16-5C2D-948564A21AB9}"/>
          </ac:picMkLst>
        </pc:picChg>
        <pc:picChg chg="add mod">
          <ac:chgData name="Sajana Motheram" userId="558df39ad99bd4e3" providerId="LiveId" clId="{3549D7D9-5CBB-4C29-99C4-CEC9DDFE432A}" dt="2025-11-20T19:35:13.221" v="1456" actId="1035"/>
          <ac:picMkLst>
            <pc:docMk/>
            <pc:sldMk cId="0" sldId="259"/>
            <ac:picMk id="20" creationId="{1C8D0A9C-D7D4-D9CB-7C48-C9B228AE657C}"/>
          </ac:picMkLst>
        </pc:picChg>
        <pc:picChg chg="add mod">
          <ac:chgData name="Sajana Motheram" userId="558df39ad99bd4e3" providerId="LiveId" clId="{3549D7D9-5CBB-4C29-99C4-CEC9DDFE432A}" dt="2025-11-20T19:37:41.640" v="1471" actId="1076"/>
          <ac:picMkLst>
            <pc:docMk/>
            <pc:sldMk cId="0" sldId="259"/>
            <ac:picMk id="22" creationId="{52FDB94A-9BDF-88E2-074F-FBFF7D6B3522}"/>
          </ac:picMkLst>
        </pc:picChg>
        <pc:picChg chg="add mod">
          <ac:chgData name="Sajana Motheram" userId="558df39ad99bd4e3" providerId="LiveId" clId="{3549D7D9-5CBB-4C29-99C4-CEC9DDFE432A}" dt="2025-11-20T19:37:57.972" v="1475" actId="1076"/>
          <ac:picMkLst>
            <pc:docMk/>
            <pc:sldMk cId="0" sldId="259"/>
            <ac:picMk id="24" creationId="{AA83C13C-5783-A5A6-6CAF-B3891FE5C0CC}"/>
          </ac:picMkLst>
        </pc:picChg>
        <pc:picChg chg="add del mod">
          <ac:chgData name="Sajana Motheram" userId="558df39ad99bd4e3" providerId="LiveId" clId="{3549D7D9-5CBB-4C29-99C4-CEC9DDFE432A}" dt="2025-11-20T19:37:44.200" v="1472" actId="478"/>
          <ac:picMkLst>
            <pc:docMk/>
            <pc:sldMk cId="0" sldId="259"/>
            <ac:picMk id="26" creationId="{B02DDAEE-77B7-6EFB-C4C2-CBB3DF4D75B4}"/>
          </ac:picMkLst>
        </pc:picChg>
        <pc:picChg chg="add mod">
          <ac:chgData name="Sajana Motheram" userId="558df39ad99bd4e3" providerId="LiveId" clId="{3549D7D9-5CBB-4C29-99C4-CEC9DDFE432A}" dt="2025-11-20T19:37:14.811" v="1461" actId="1076"/>
          <ac:picMkLst>
            <pc:docMk/>
            <pc:sldMk cId="0" sldId="259"/>
            <ac:picMk id="28" creationId="{78175D79-C464-DCDD-C550-8E6EECBDB313}"/>
          </ac:picMkLst>
        </pc:picChg>
        <pc:picChg chg="del">
          <ac:chgData name="Sajana Motheram" userId="558df39ad99bd4e3" providerId="LiveId" clId="{3549D7D9-5CBB-4C29-99C4-CEC9DDFE432A}" dt="2025-11-20T15:55:16.092" v="39" actId="478"/>
          <ac:picMkLst>
            <pc:docMk/>
            <pc:sldMk cId="0" sldId="259"/>
            <ac:picMk id="969" creationId="{00000000-0000-0000-0000-000000000000}"/>
          </ac:picMkLst>
        </pc:picChg>
      </pc:sldChg>
      <pc:sldChg chg="del">
        <pc:chgData name="Sajana Motheram" userId="558df39ad99bd4e3" providerId="LiveId" clId="{3549D7D9-5CBB-4C29-99C4-CEC9DDFE432A}" dt="2025-11-20T19:15:13.757" v="783" actId="47"/>
        <pc:sldMkLst>
          <pc:docMk/>
          <pc:sldMk cId="0" sldId="260"/>
        </pc:sldMkLst>
      </pc:sldChg>
      <pc:sldChg chg="addSp modSp mod">
        <pc:chgData name="Sajana Motheram" userId="558df39ad99bd4e3" providerId="LiveId" clId="{3549D7D9-5CBB-4C29-99C4-CEC9DDFE432A}" dt="2025-11-20T19:40:57.574" v="1642" actId="1076"/>
        <pc:sldMkLst>
          <pc:docMk/>
          <pc:sldMk cId="0" sldId="261"/>
        </pc:sldMkLst>
        <pc:spChg chg="add mod">
          <ac:chgData name="Sajana Motheram" userId="558df39ad99bd4e3" providerId="LiveId" clId="{3549D7D9-5CBB-4C29-99C4-CEC9DDFE432A}" dt="2025-11-20T19:40:54.463" v="1641" actId="1076"/>
          <ac:spMkLst>
            <pc:docMk/>
            <pc:sldMk cId="0" sldId="261"/>
            <ac:spMk id="2" creationId="{6839167A-DA10-01C9-9637-2A711F41A26A}"/>
          </ac:spMkLst>
        </pc:spChg>
        <pc:spChg chg="mod">
          <ac:chgData name="Sajana Motheram" userId="558df39ad99bd4e3" providerId="LiveId" clId="{3549D7D9-5CBB-4C29-99C4-CEC9DDFE432A}" dt="2025-11-20T19:15:37.162" v="812" actId="1076"/>
          <ac:spMkLst>
            <pc:docMk/>
            <pc:sldMk cId="0" sldId="261"/>
            <ac:spMk id="1103" creationId="{00000000-0000-0000-0000-000000000000}"/>
          </ac:spMkLst>
        </pc:spChg>
        <pc:spChg chg="mod">
          <ac:chgData name="Sajana Motheram" userId="558df39ad99bd4e3" providerId="LiveId" clId="{3549D7D9-5CBB-4C29-99C4-CEC9DDFE432A}" dt="2025-11-20T19:40:57.574" v="1642" actId="1076"/>
          <ac:spMkLst>
            <pc:docMk/>
            <pc:sldMk cId="0" sldId="261"/>
            <ac:spMk id="1104" creationId="{00000000-0000-0000-0000-000000000000}"/>
          </ac:spMkLst>
        </pc:spChg>
      </pc:sldChg>
      <pc:sldChg chg="addSp delSp modSp mod">
        <pc:chgData name="Sajana Motheram" userId="558df39ad99bd4e3" providerId="LiveId" clId="{3549D7D9-5CBB-4C29-99C4-CEC9DDFE432A}" dt="2025-11-20T19:43:46.869" v="1659" actId="1076"/>
        <pc:sldMkLst>
          <pc:docMk/>
          <pc:sldMk cId="0" sldId="262"/>
        </pc:sldMkLst>
        <pc:spChg chg="add del mod">
          <ac:chgData name="Sajana Motheram" userId="558df39ad99bd4e3" providerId="LiveId" clId="{3549D7D9-5CBB-4C29-99C4-CEC9DDFE432A}" dt="2025-11-20T19:16:16.979" v="849" actId="478"/>
          <ac:spMkLst>
            <pc:docMk/>
            <pc:sldMk cId="0" sldId="262"/>
            <ac:spMk id="3" creationId="{7A93960E-133D-9636-F8AA-E9673032FDAF}"/>
          </ac:spMkLst>
        </pc:spChg>
        <pc:spChg chg="add del mod">
          <ac:chgData name="Sajana Motheram" userId="558df39ad99bd4e3" providerId="LiveId" clId="{3549D7D9-5CBB-4C29-99C4-CEC9DDFE432A}" dt="2025-11-20T19:16:22.391" v="851" actId="478"/>
          <ac:spMkLst>
            <pc:docMk/>
            <pc:sldMk cId="0" sldId="262"/>
            <ac:spMk id="5" creationId="{A16C3913-74F6-A1E2-C15D-E5F4207820B5}"/>
          </ac:spMkLst>
        </pc:spChg>
        <pc:spChg chg="add del mod">
          <ac:chgData name="Sajana Motheram" userId="558df39ad99bd4e3" providerId="LiveId" clId="{3549D7D9-5CBB-4C29-99C4-CEC9DDFE432A}" dt="2025-11-20T19:16:30.931" v="853" actId="478"/>
          <ac:spMkLst>
            <pc:docMk/>
            <pc:sldMk cId="0" sldId="262"/>
            <ac:spMk id="7" creationId="{C0E7A961-FC27-A4F0-0142-4C42B5275C46}"/>
          </ac:spMkLst>
        </pc:spChg>
        <pc:spChg chg="add del mod">
          <ac:chgData name="Sajana Motheram" userId="558df39ad99bd4e3" providerId="LiveId" clId="{3549D7D9-5CBB-4C29-99C4-CEC9DDFE432A}" dt="2025-11-20T19:16:35.629" v="855" actId="478"/>
          <ac:spMkLst>
            <pc:docMk/>
            <pc:sldMk cId="0" sldId="262"/>
            <ac:spMk id="9" creationId="{90610965-EF4E-C916-AD53-CA8985410238}"/>
          </ac:spMkLst>
        </pc:spChg>
        <pc:spChg chg="add mod">
          <ac:chgData name="Sajana Motheram" userId="558df39ad99bd4e3" providerId="LiveId" clId="{3549D7D9-5CBB-4C29-99C4-CEC9DDFE432A}" dt="2025-11-20T19:43:46.869" v="1659" actId="1076"/>
          <ac:spMkLst>
            <pc:docMk/>
            <pc:sldMk cId="0" sldId="262"/>
            <ac:spMk id="11" creationId="{E5C902CD-6ADA-21BB-116D-F6D232D1191D}"/>
          </ac:spMkLst>
        </pc:spChg>
        <pc:spChg chg="del">
          <ac:chgData name="Sajana Motheram" userId="558df39ad99bd4e3" providerId="LiveId" clId="{3549D7D9-5CBB-4C29-99C4-CEC9DDFE432A}" dt="2025-11-20T19:16:26.307" v="852" actId="478"/>
          <ac:spMkLst>
            <pc:docMk/>
            <pc:sldMk cId="0" sldId="262"/>
            <ac:spMk id="1109" creationId="{00000000-0000-0000-0000-000000000000}"/>
          </ac:spMkLst>
        </pc:spChg>
        <pc:spChg chg="mod">
          <ac:chgData name="Sajana Motheram" userId="558df39ad99bd4e3" providerId="LiveId" clId="{3549D7D9-5CBB-4C29-99C4-CEC9DDFE432A}" dt="2025-11-20T19:16:03.210" v="847" actId="20577"/>
          <ac:spMkLst>
            <pc:docMk/>
            <pc:sldMk cId="0" sldId="262"/>
            <ac:spMk id="1110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6:33.702" v="854" actId="478"/>
          <ac:spMkLst>
            <pc:docMk/>
            <pc:sldMk cId="0" sldId="262"/>
            <ac:spMk id="1111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6:14.110" v="848" actId="478"/>
          <ac:spMkLst>
            <pc:docMk/>
            <pc:sldMk cId="0" sldId="262"/>
            <ac:spMk id="1112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6:19.949" v="850" actId="478"/>
          <ac:spMkLst>
            <pc:docMk/>
            <pc:sldMk cId="0" sldId="262"/>
            <ac:spMk id="1113" creationId="{00000000-0000-0000-0000-000000000000}"/>
          </ac:spMkLst>
        </pc:spChg>
        <pc:grpChg chg="mod">
          <ac:chgData name="Sajana Motheram" userId="558df39ad99bd4e3" providerId="LiveId" clId="{3549D7D9-5CBB-4C29-99C4-CEC9DDFE432A}" dt="2025-11-20T19:41:45.874" v="1649" actId="1076"/>
          <ac:grpSpMkLst>
            <pc:docMk/>
            <pc:sldMk cId="0" sldId="262"/>
            <ac:grpSpMk id="1114" creationId="{00000000-0000-0000-0000-000000000000}"/>
          </ac:grpSpMkLst>
        </pc:grpChg>
        <pc:picChg chg="add del mod">
          <ac:chgData name="Sajana Motheram" userId="558df39ad99bd4e3" providerId="LiveId" clId="{3549D7D9-5CBB-4C29-99C4-CEC9DDFE432A}" dt="2025-11-20T19:43:39.227" v="1658" actId="478"/>
          <ac:picMkLst>
            <pc:docMk/>
            <pc:sldMk cId="0" sldId="262"/>
            <ac:picMk id="13" creationId="{BA379C89-A71B-F1FD-2D65-0E6F2683673A}"/>
          </ac:picMkLst>
        </pc:picChg>
      </pc:sldChg>
      <pc:sldChg chg="addSp delSp modSp mod">
        <pc:chgData name="Sajana Motheram" userId="558df39ad99bd4e3" providerId="LiveId" clId="{3549D7D9-5CBB-4C29-99C4-CEC9DDFE432A}" dt="2025-11-20T19:46:54.371" v="1705" actId="1076"/>
        <pc:sldMkLst>
          <pc:docMk/>
          <pc:sldMk cId="0" sldId="263"/>
        </pc:sldMkLst>
        <pc:spChg chg="del">
          <ac:chgData name="Sajana Motheram" userId="558df39ad99bd4e3" providerId="LiveId" clId="{3549D7D9-5CBB-4C29-99C4-CEC9DDFE432A}" dt="2025-11-20T19:17:10.622" v="881" actId="478"/>
          <ac:spMkLst>
            <pc:docMk/>
            <pc:sldMk cId="0" sldId="263"/>
            <ac:spMk id="3" creationId="{92785EF5-1DD3-EC7C-DFA2-279D6D6F70E0}"/>
          </ac:spMkLst>
        </pc:spChg>
        <pc:spChg chg="add del mod">
          <ac:chgData name="Sajana Motheram" userId="558df39ad99bd4e3" providerId="LiveId" clId="{3549D7D9-5CBB-4C29-99C4-CEC9DDFE432A}" dt="2025-11-20T19:17:10.622" v="881" actId="478"/>
          <ac:spMkLst>
            <pc:docMk/>
            <pc:sldMk cId="0" sldId="263"/>
            <ac:spMk id="5" creationId="{0B8A5243-892C-0E04-8224-7EF7E63E3D05}"/>
          </ac:spMkLst>
        </pc:spChg>
        <pc:spChg chg="add del mod">
          <ac:chgData name="Sajana Motheram" userId="558df39ad99bd4e3" providerId="LiveId" clId="{3549D7D9-5CBB-4C29-99C4-CEC9DDFE432A}" dt="2025-11-20T19:17:10.622" v="881" actId="478"/>
          <ac:spMkLst>
            <pc:docMk/>
            <pc:sldMk cId="0" sldId="263"/>
            <ac:spMk id="7" creationId="{9E40E229-76FF-BBEB-BE53-C1367F759462}"/>
          </ac:spMkLst>
        </pc:spChg>
        <pc:spChg chg="add del mod">
          <ac:chgData name="Sajana Motheram" userId="558df39ad99bd4e3" providerId="LiveId" clId="{3549D7D9-5CBB-4C29-99C4-CEC9DDFE432A}" dt="2025-11-20T19:17:10.622" v="881" actId="478"/>
          <ac:spMkLst>
            <pc:docMk/>
            <pc:sldMk cId="0" sldId="263"/>
            <ac:spMk id="9" creationId="{A47810BE-ADFA-D946-736B-4A2583EBA172}"/>
          </ac:spMkLst>
        </pc:spChg>
        <pc:spChg chg="del">
          <ac:chgData name="Sajana Motheram" userId="558df39ad99bd4e3" providerId="LiveId" clId="{3549D7D9-5CBB-4C29-99C4-CEC9DDFE432A}" dt="2025-11-20T19:17:10.622" v="881" actId="478"/>
          <ac:spMkLst>
            <pc:docMk/>
            <pc:sldMk cId="0" sldId="263"/>
            <ac:spMk id="11" creationId="{7EAA734D-14A3-0836-D91A-91982EE37A54}"/>
          </ac:spMkLst>
        </pc:spChg>
        <pc:spChg chg="add del mod">
          <ac:chgData name="Sajana Motheram" userId="558df39ad99bd4e3" providerId="LiveId" clId="{3549D7D9-5CBB-4C29-99C4-CEC9DDFE432A}" dt="2025-11-20T19:17:10.622" v="881" actId="478"/>
          <ac:spMkLst>
            <pc:docMk/>
            <pc:sldMk cId="0" sldId="263"/>
            <ac:spMk id="13" creationId="{3E29AC19-29B7-4382-8B70-81480764A25E}"/>
          </ac:spMkLst>
        </pc:spChg>
        <pc:spChg chg="add del mod">
          <ac:chgData name="Sajana Motheram" userId="558df39ad99bd4e3" providerId="LiveId" clId="{3549D7D9-5CBB-4C29-99C4-CEC9DDFE432A}" dt="2025-11-20T19:17:10.622" v="881" actId="478"/>
          <ac:spMkLst>
            <pc:docMk/>
            <pc:sldMk cId="0" sldId="263"/>
            <ac:spMk id="15" creationId="{78689CBB-553A-05C7-7C05-BA0EC54BA099}"/>
          </ac:spMkLst>
        </pc:spChg>
        <pc:spChg chg="add mod">
          <ac:chgData name="Sajana Motheram" userId="558df39ad99bd4e3" providerId="LiveId" clId="{3549D7D9-5CBB-4C29-99C4-CEC9DDFE432A}" dt="2025-11-20T19:44:16.468" v="1676" actId="1076"/>
          <ac:spMkLst>
            <pc:docMk/>
            <pc:sldMk cId="0" sldId="263"/>
            <ac:spMk id="16" creationId="{7355DA91-D853-E99A-D3E1-3EC18A82BF9F}"/>
          </ac:spMkLst>
        </pc:spChg>
        <pc:spChg chg="add del mod">
          <ac:chgData name="Sajana Motheram" userId="558df39ad99bd4e3" providerId="LiveId" clId="{3549D7D9-5CBB-4C29-99C4-CEC9DDFE432A}" dt="2025-11-20T19:44:34.638" v="1678" actId="478"/>
          <ac:spMkLst>
            <pc:docMk/>
            <pc:sldMk cId="0" sldId="263"/>
            <ac:spMk id="18" creationId="{30CA6EDB-0A85-234F-C664-BAC8181ECCFD}"/>
          </ac:spMkLst>
        </pc:spChg>
        <pc:spChg chg="add mod">
          <ac:chgData name="Sajana Motheram" userId="558df39ad99bd4e3" providerId="LiveId" clId="{3549D7D9-5CBB-4C29-99C4-CEC9DDFE432A}" dt="2025-11-20T19:46:45.874" v="1704" actId="12"/>
          <ac:spMkLst>
            <pc:docMk/>
            <pc:sldMk cId="0" sldId="263"/>
            <ac:spMk id="20" creationId="{76A8ED5A-AA23-BEBF-1159-57A6E5965B68}"/>
          </ac:spMkLst>
        </pc:spChg>
        <pc:spChg chg="add mod">
          <ac:chgData name="Sajana Motheram" userId="558df39ad99bd4e3" providerId="LiveId" clId="{3549D7D9-5CBB-4C29-99C4-CEC9DDFE432A}" dt="2025-11-20T19:46:54.371" v="1705" actId="1076"/>
          <ac:spMkLst>
            <pc:docMk/>
            <pc:sldMk cId="0" sldId="263"/>
            <ac:spMk id="22" creationId="{D2D1A5C7-F3E5-E8A2-0356-5DD412FC3401}"/>
          </ac:spMkLst>
        </pc:spChg>
        <pc:spChg chg="add mod">
          <ac:chgData name="Sajana Motheram" userId="558df39ad99bd4e3" providerId="LiveId" clId="{3549D7D9-5CBB-4C29-99C4-CEC9DDFE432A}" dt="2025-11-20T19:46:38.194" v="1703" actId="12"/>
          <ac:spMkLst>
            <pc:docMk/>
            <pc:sldMk cId="0" sldId="263"/>
            <ac:spMk id="24" creationId="{BBBEE430-AA6A-DDC8-3955-DEDD9ABF8579}"/>
          </ac:spMkLst>
        </pc:spChg>
        <pc:spChg chg="del mod">
          <ac:chgData name="Sajana Motheram" userId="558df39ad99bd4e3" providerId="LiveId" clId="{3549D7D9-5CBB-4C29-99C4-CEC9DDFE432A}" dt="2025-11-20T19:17:05.113" v="880" actId="478"/>
          <ac:spMkLst>
            <pc:docMk/>
            <pc:sldMk cId="0" sldId="263"/>
            <ac:spMk id="1134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7:05.113" v="880" actId="478"/>
          <ac:spMkLst>
            <pc:docMk/>
            <pc:sldMk cId="0" sldId="263"/>
            <ac:spMk id="1135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7:05.113" v="880" actId="478"/>
          <ac:spMkLst>
            <pc:docMk/>
            <pc:sldMk cId="0" sldId="263"/>
            <ac:spMk id="1136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7:05.113" v="880" actId="478"/>
          <ac:spMkLst>
            <pc:docMk/>
            <pc:sldMk cId="0" sldId="263"/>
            <ac:spMk id="1137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7:05.113" v="880" actId="478"/>
          <ac:spMkLst>
            <pc:docMk/>
            <pc:sldMk cId="0" sldId="263"/>
            <ac:spMk id="1138" creationId="{00000000-0000-0000-0000-000000000000}"/>
          </ac:spMkLst>
        </pc:spChg>
      </pc:sldChg>
      <pc:sldChg chg="addSp delSp modSp mod">
        <pc:chgData name="Sajana Motheram" userId="558df39ad99bd4e3" providerId="LiveId" clId="{3549D7D9-5CBB-4C29-99C4-CEC9DDFE432A}" dt="2025-11-20T19:52:58.764" v="1894" actId="1076"/>
        <pc:sldMkLst>
          <pc:docMk/>
          <pc:sldMk cId="0" sldId="264"/>
        </pc:sldMkLst>
        <pc:spChg chg="add del mod">
          <ac:chgData name="Sajana Motheram" userId="558df39ad99bd4e3" providerId="LiveId" clId="{3549D7D9-5CBB-4C29-99C4-CEC9DDFE432A}" dt="2025-11-20T19:18:46.461" v="949" actId="478"/>
          <ac:spMkLst>
            <pc:docMk/>
            <pc:sldMk cId="0" sldId="264"/>
            <ac:spMk id="3" creationId="{1A21D543-6E34-4D61-BEFA-0E8272CA4A96}"/>
          </ac:spMkLst>
        </pc:spChg>
        <pc:spChg chg="add del mod">
          <ac:chgData name="Sajana Motheram" userId="558df39ad99bd4e3" providerId="LiveId" clId="{3549D7D9-5CBB-4C29-99C4-CEC9DDFE432A}" dt="2025-11-20T19:18:46.461" v="949" actId="478"/>
          <ac:spMkLst>
            <pc:docMk/>
            <pc:sldMk cId="0" sldId="264"/>
            <ac:spMk id="5" creationId="{08094B39-B57F-9A61-C0A7-AFE0322B31B4}"/>
          </ac:spMkLst>
        </pc:spChg>
        <pc:spChg chg="add del mod">
          <ac:chgData name="Sajana Motheram" userId="558df39ad99bd4e3" providerId="LiveId" clId="{3549D7D9-5CBB-4C29-99C4-CEC9DDFE432A}" dt="2025-11-20T19:18:46.461" v="949" actId="478"/>
          <ac:spMkLst>
            <pc:docMk/>
            <pc:sldMk cId="0" sldId="264"/>
            <ac:spMk id="7" creationId="{01B341CF-57F9-97F4-31F6-D0ECEF1E982A}"/>
          </ac:spMkLst>
        </pc:spChg>
        <pc:spChg chg="add del mod">
          <ac:chgData name="Sajana Motheram" userId="558df39ad99bd4e3" providerId="LiveId" clId="{3549D7D9-5CBB-4C29-99C4-CEC9DDFE432A}" dt="2025-11-20T19:18:52.015" v="951" actId="478"/>
          <ac:spMkLst>
            <pc:docMk/>
            <pc:sldMk cId="0" sldId="264"/>
            <ac:spMk id="9" creationId="{CD6AEF6A-2986-EB3E-50CB-E89882CCAA3A}"/>
          </ac:spMkLst>
        </pc:spChg>
        <pc:spChg chg="add del mod">
          <ac:chgData name="Sajana Motheram" userId="558df39ad99bd4e3" providerId="LiveId" clId="{3549D7D9-5CBB-4C29-99C4-CEC9DDFE432A}" dt="2025-11-20T19:18:52.015" v="951" actId="478"/>
          <ac:spMkLst>
            <pc:docMk/>
            <pc:sldMk cId="0" sldId="264"/>
            <ac:spMk id="11" creationId="{CB4942C8-98F8-9F00-8EEC-F9B83BFC4D36}"/>
          </ac:spMkLst>
        </pc:spChg>
        <pc:spChg chg="add del mod">
          <ac:chgData name="Sajana Motheram" userId="558df39ad99bd4e3" providerId="LiveId" clId="{3549D7D9-5CBB-4C29-99C4-CEC9DDFE432A}" dt="2025-11-20T19:18:52.015" v="951" actId="478"/>
          <ac:spMkLst>
            <pc:docMk/>
            <pc:sldMk cId="0" sldId="264"/>
            <ac:spMk id="13" creationId="{B70DC8E0-CE20-73FB-C8C3-9520CA032C33}"/>
          </ac:spMkLst>
        </pc:spChg>
        <pc:spChg chg="add del mod">
          <ac:chgData name="Sajana Motheram" userId="558df39ad99bd4e3" providerId="LiveId" clId="{3549D7D9-5CBB-4C29-99C4-CEC9DDFE432A}" dt="2025-11-20T19:18:52.015" v="951" actId="478"/>
          <ac:spMkLst>
            <pc:docMk/>
            <pc:sldMk cId="0" sldId="264"/>
            <ac:spMk id="15" creationId="{AFBE824B-0E38-B6BF-18CC-F1E1DCE24AB7}"/>
          </ac:spMkLst>
        </pc:spChg>
        <pc:spChg chg="add del mod">
          <ac:chgData name="Sajana Motheram" userId="558df39ad99bd4e3" providerId="LiveId" clId="{3549D7D9-5CBB-4C29-99C4-CEC9DDFE432A}" dt="2025-11-20T19:50:46.672" v="1856" actId="478"/>
          <ac:spMkLst>
            <pc:docMk/>
            <pc:sldMk cId="0" sldId="264"/>
            <ac:spMk id="17" creationId="{3E33C690-93A4-CDE8-C650-E1A93E042A50}"/>
          </ac:spMkLst>
        </pc:spChg>
        <pc:spChg chg="add mod">
          <ac:chgData name="Sajana Motheram" userId="558df39ad99bd4e3" providerId="LiveId" clId="{3549D7D9-5CBB-4C29-99C4-CEC9DDFE432A}" dt="2025-11-20T19:47:57.801" v="1746" actId="113"/>
          <ac:spMkLst>
            <pc:docMk/>
            <pc:sldMk cId="0" sldId="264"/>
            <ac:spMk id="18" creationId="{2A52B52E-5014-7FEC-7CE4-737652558A18}"/>
          </ac:spMkLst>
        </pc:spChg>
        <pc:spChg chg="mod topLvl">
          <ac:chgData name="Sajana Motheram" userId="558df39ad99bd4e3" providerId="LiveId" clId="{3549D7D9-5CBB-4C29-99C4-CEC9DDFE432A}" dt="2025-11-20T19:50:51.036" v="1858" actId="1076"/>
          <ac:spMkLst>
            <pc:docMk/>
            <pc:sldMk cId="0" sldId="264"/>
            <ac:spMk id="20" creationId="{83E51AF2-E5BD-DDB1-F2C9-3398901ADC1F}"/>
          </ac:spMkLst>
        </pc:spChg>
        <pc:spChg chg="del mod">
          <ac:chgData name="Sajana Motheram" userId="558df39ad99bd4e3" providerId="LiveId" clId="{3549D7D9-5CBB-4C29-99C4-CEC9DDFE432A}" dt="2025-11-20T19:49:20.037" v="1760" actId="478"/>
          <ac:spMkLst>
            <pc:docMk/>
            <pc:sldMk cId="0" sldId="264"/>
            <ac:spMk id="23" creationId="{AFFE9FE1-BF30-765A-FF3A-0E16E451F450}"/>
          </ac:spMkLst>
        </pc:spChg>
        <pc:spChg chg="del mod topLvl">
          <ac:chgData name="Sajana Motheram" userId="558df39ad99bd4e3" providerId="LiveId" clId="{3549D7D9-5CBB-4C29-99C4-CEC9DDFE432A}" dt="2025-11-20T19:49:33.675" v="1766" actId="478"/>
          <ac:spMkLst>
            <pc:docMk/>
            <pc:sldMk cId="0" sldId="264"/>
            <ac:spMk id="24" creationId="{69D928F1-2BEA-F511-3A72-C134F7A2AB4F}"/>
          </ac:spMkLst>
        </pc:spChg>
        <pc:spChg chg="del mod">
          <ac:chgData name="Sajana Motheram" userId="558df39ad99bd4e3" providerId="LiveId" clId="{3549D7D9-5CBB-4C29-99C4-CEC9DDFE432A}" dt="2025-11-20T19:48:59.731" v="1753" actId="478"/>
          <ac:spMkLst>
            <pc:docMk/>
            <pc:sldMk cId="0" sldId="264"/>
            <ac:spMk id="25" creationId="{996D66E0-23E5-DBB4-4CEE-925A2487781B}"/>
          </ac:spMkLst>
        </pc:spChg>
        <pc:spChg chg="del mod">
          <ac:chgData name="Sajana Motheram" userId="558df39ad99bd4e3" providerId="LiveId" clId="{3549D7D9-5CBB-4C29-99C4-CEC9DDFE432A}" dt="2025-11-20T19:48:46.763" v="1752" actId="478"/>
          <ac:spMkLst>
            <pc:docMk/>
            <pc:sldMk cId="0" sldId="264"/>
            <ac:spMk id="29" creationId="{9C6F386C-A146-490C-E05A-C54EE4A0341C}"/>
          </ac:spMkLst>
        </pc:spChg>
        <pc:spChg chg="del mod">
          <ac:chgData name="Sajana Motheram" userId="558df39ad99bd4e3" providerId="LiveId" clId="{3549D7D9-5CBB-4C29-99C4-CEC9DDFE432A}" dt="2025-11-20T19:49:10.770" v="1756" actId="478"/>
          <ac:spMkLst>
            <pc:docMk/>
            <pc:sldMk cId="0" sldId="264"/>
            <ac:spMk id="30" creationId="{B43E608D-326E-62C5-3E45-C49FEEFCB0D4}"/>
          </ac:spMkLst>
        </pc:spChg>
        <pc:spChg chg="del mod">
          <ac:chgData name="Sajana Motheram" userId="558df39ad99bd4e3" providerId="LiveId" clId="{3549D7D9-5CBB-4C29-99C4-CEC9DDFE432A}" dt="2025-11-20T19:48:38.735" v="1751" actId="478"/>
          <ac:spMkLst>
            <pc:docMk/>
            <pc:sldMk cId="0" sldId="264"/>
            <ac:spMk id="31" creationId="{7DCE7AF0-C500-AB02-CB03-4098AB04E061}"/>
          </ac:spMkLst>
        </pc:spChg>
        <pc:spChg chg="del mod">
          <ac:chgData name="Sajana Motheram" userId="558df39ad99bd4e3" providerId="LiveId" clId="{3549D7D9-5CBB-4C29-99C4-CEC9DDFE432A}" dt="2025-11-20T19:49:15.048" v="1758" actId="478"/>
          <ac:spMkLst>
            <pc:docMk/>
            <pc:sldMk cId="0" sldId="264"/>
            <ac:spMk id="32" creationId="{0489ABE1-0798-6C06-7231-C50E68661EB3}"/>
          </ac:spMkLst>
        </pc:spChg>
        <pc:spChg chg="del mod">
          <ac:chgData name="Sajana Motheram" userId="558df39ad99bd4e3" providerId="LiveId" clId="{3549D7D9-5CBB-4C29-99C4-CEC9DDFE432A}" dt="2025-11-20T19:49:02.100" v="1754" actId="478"/>
          <ac:spMkLst>
            <pc:docMk/>
            <pc:sldMk cId="0" sldId="264"/>
            <ac:spMk id="33" creationId="{4E8AFDCF-28FF-B024-89A2-2EC6202D7AAA}"/>
          </ac:spMkLst>
        </pc:spChg>
        <pc:spChg chg="del mod">
          <ac:chgData name="Sajana Motheram" userId="558df39ad99bd4e3" providerId="LiveId" clId="{3549D7D9-5CBB-4C29-99C4-CEC9DDFE432A}" dt="2025-11-20T19:49:25.866" v="1764" actId="478"/>
          <ac:spMkLst>
            <pc:docMk/>
            <pc:sldMk cId="0" sldId="264"/>
            <ac:spMk id="34" creationId="{644C7732-0FEA-DA4C-86AD-F5B1B536CF16}"/>
          </ac:spMkLst>
        </pc:spChg>
        <pc:spChg chg="add mod">
          <ac:chgData name="Sajana Motheram" userId="558df39ad99bd4e3" providerId="LiveId" clId="{3549D7D9-5CBB-4C29-99C4-CEC9DDFE432A}" dt="2025-11-20T19:51:50.250" v="1876" actId="2711"/>
          <ac:spMkLst>
            <pc:docMk/>
            <pc:sldMk cId="0" sldId="264"/>
            <ac:spMk id="36" creationId="{C177345A-CC3A-7210-2EF1-FB35FF6879DB}"/>
          </ac:spMkLst>
        </pc:spChg>
        <pc:spChg chg="add mod ord">
          <ac:chgData name="Sajana Motheram" userId="558df39ad99bd4e3" providerId="LiveId" clId="{3549D7D9-5CBB-4C29-99C4-CEC9DDFE432A}" dt="2025-11-20T19:51:59.142" v="1879" actId="1076"/>
          <ac:spMkLst>
            <pc:docMk/>
            <pc:sldMk cId="0" sldId="264"/>
            <ac:spMk id="37" creationId="{5F40CB3A-6F94-8D2B-775A-495D1B3BC5F2}"/>
          </ac:spMkLst>
        </pc:spChg>
        <pc:spChg chg="add mod ord">
          <ac:chgData name="Sajana Motheram" userId="558df39ad99bd4e3" providerId="LiveId" clId="{3549D7D9-5CBB-4C29-99C4-CEC9DDFE432A}" dt="2025-11-20T19:52:25.450" v="1886" actId="1076"/>
          <ac:spMkLst>
            <pc:docMk/>
            <pc:sldMk cId="0" sldId="264"/>
            <ac:spMk id="38" creationId="{CC07DEDF-C24F-332F-78C9-78F54C918010}"/>
          </ac:spMkLst>
        </pc:spChg>
        <pc:spChg chg="add mod">
          <ac:chgData name="Sajana Motheram" userId="558df39ad99bd4e3" providerId="LiveId" clId="{3549D7D9-5CBB-4C29-99C4-CEC9DDFE432A}" dt="2025-11-20T19:50:55.404" v="1860" actId="1076"/>
          <ac:spMkLst>
            <pc:docMk/>
            <pc:sldMk cId="0" sldId="264"/>
            <ac:spMk id="39" creationId="{CA2994E1-3721-890D-D500-1CF6D94A4EDB}"/>
          </ac:spMkLst>
        </pc:spChg>
        <pc:spChg chg="add mod">
          <ac:chgData name="Sajana Motheram" userId="558df39ad99bd4e3" providerId="LiveId" clId="{3549D7D9-5CBB-4C29-99C4-CEC9DDFE432A}" dt="2025-11-20T19:50:59.130" v="1862" actId="1076"/>
          <ac:spMkLst>
            <pc:docMk/>
            <pc:sldMk cId="0" sldId="264"/>
            <ac:spMk id="40" creationId="{45B30B6B-BACF-13D0-18DB-6E0111C1990E}"/>
          </ac:spMkLst>
        </pc:spChg>
        <pc:spChg chg="add mod">
          <ac:chgData name="Sajana Motheram" userId="558df39ad99bd4e3" providerId="LiveId" clId="{3549D7D9-5CBB-4C29-99C4-CEC9DDFE432A}" dt="2025-11-20T19:52:49.925" v="1891"/>
          <ac:spMkLst>
            <pc:docMk/>
            <pc:sldMk cId="0" sldId="264"/>
            <ac:spMk id="42" creationId="{47947700-C2D7-FDEC-6EC9-327BA8B7BD06}"/>
          </ac:spMkLst>
        </pc:spChg>
        <pc:spChg chg="add mod">
          <ac:chgData name="Sajana Motheram" userId="558df39ad99bd4e3" providerId="LiveId" clId="{3549D7D9-5CBB-4C29-99C4-CEC9DDFE432A}" dt="2025-11-20T19:52:58.764" v="1894" actId="1076"/>
          <ac:spMkLst>
            <pc:docMk/>
            <pc:sldMk cId="0" sldId="264"/>
            <ac:spMk id="44" creationId="{8AB2B7B5-9FB1-BB6F-1FA5-6F2B18179BFE}"/>
          </ac:spMkLst>
        </pc:spChg>
        <pc:spChg chg="del">
          <ac:chgData name="Sajana Motheram" userId="558df39ad99bd4e3" providerId="LiveId" clId="{3549D7D9-5CBB-4C29-99C4-CEC9DDFE432A}" dt="2025-11-20T19:18:43.450" v="948" actId="478"/>
          <ac:spMkLst>
            <pc:docMk/>
            <pc:sldMk cId="0" sldId="264"/>
            <ac:spMk id="1145" creationId="{00000000-0000-0000-0000-000000000000}"/>
          </ac:spMkLst>
        </pc:spChg>
        <pc:spChg chg="mod">
          <ac:chgData name="Sajana Motheram" userId="558df39ad99bd4e3" providerId="LiveId" clId="{3549D7D9-5CBB-4C29-99C4-CEC9DDFE432A}" dt="2025-11-20T19:18:33.549" v="946" actId="20577"/>
          <ac:spMkLst>
            <pc:docMk/>
            <pc:sldMk cId="0" sldId="264"/>
            <ac:spMk id="1146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8:43.450" v="948" actId="478"/>
          <ac:spMkLst>
            <pc:docMk/>
            <pc:sldMk cId="0" sldId="264"/>
            <ac:spMk id="1147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8:49.282" v="950" actId="478"/>
          <ac:spMkLst>
            <pc:docMk/>
            <pc:sldMk cId="0" sldId="264"/>
            <ac:spMk id="1148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8:43.450" v="948" actId="478"/>
          <ac:spMkLst>
            <pc:docMk/>
            <pc:sldMk cId="0" sldId="264"/>
            <ac:spMk id="1149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8:49.282" v="950" actId="478"/>
          <ac:spMkLst>
            <pc:docMk/>
            <pc:sldMk cId="0" sldId="264"/>
            <ac:spMk id="1150" creationId="{00000000-0000-0000-0000-000000000000}"/>
          </ac:spMkLst>
        </pc:spChg>
        <pc:spChg chg="del mod">
          <ac:chgData name="Sajana Motheram" userId="558df39ad99bd4e3" providerId="LiveId" clId="{3549D7D9-5CBB-4C29-99C4-CEC9DDFE432A}" dt="2025-11-20T19:18:43.450" v="948" actId="478"/>
          <ac:spMkLst>
            <pc:docMk/>
            <pc:sldMk cId="0" sldId="264"/>
            <ac:spMk id="1151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8:49.282" v="950" actId="478"/>
          <ac:spMkLst>
            <pc:docMk/>
            <pc:sldMk cId="0" sldId="264"/>
            <ac:spMk id="1152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8:49.282" v="950" actId="478"/>
          <ac:spMkLst>
            <pc:docMk/>
            <pc:sldMk cId="0" sldId="264"/>
            <ac:spMk id="1153" creationId="{00000000-0000-0000-0000-000000000000}"/>
          </ac:spMkLst>
        </pc:spChg>
        <pc:grpChg chg="del mod">
          <ac:chgData name="Sajana Motheram" userId="558df39ad99bd4e3" providerId="LiveId" clId="{3549D7D9-5CBB-4C29-99C4-CEC9DDFE432A}" dt="2025-11-20T19:49:33.675" v="1766" actId="478"/>
          <ac:grpSpMkLst>
            <pc:docMk/>
            <pc:sldMk cId="0" sldId="264"/>
            <ac:grpSpMk id="19" creationId="{25494720-508C-DAAA-F195-B831518A8359}"/>
          </ac:grpSpMkLst>
        </pc:grpChg>
        <pc:grpChg chg="del">
          <ac:chgData name="Sajana Motheram" userId="558df39ad99bd4e3" providerId="LiveId" clId="{3549D7D9-5CBB-4C29-99C4-CEC9DDFE432A}" dt="2025-11-20T19:49:25.866" v="1764" actId="478"/>
          <ac:grpSpMkLst>
            <pc:docMk/>
            <pc:sldMk cId="0" sldId="264"/>
            <ac:grpSpMk id="21" creationId="{28072266-1391-6D48-FFE5-CDFCA60961DE}"/>
          </ac:grpSpMkLst>
        </pc:grpChg>
        <pc:grpChg chg="del">
          <ac:chgData name="Sajana Motheram" userId="558df39ad99bd4e3" providerId="LiveId" clId="{3549D7D9-5CBB-4C29-99C4-CEC9DDFE432A}" dt="2025-11-20T19:49:15.048" v="1758" actId="478"/>
          <ac:grpSpMkLst>
            <pc:docMk/>
            <pc:sldMk cId="0" sldId="264"/>
            <ac:grpSpMk id="22" creationId="{CE2B3BF8-1BF6-D71A-947D-692CC69CBC41}"/>
          </ac:grpSpMkLst>
        </pc:grpChg>
        <pc:grpChg chg="del">
          <ac:chgData name="Sajana Motheram" userId="558df39ad99bd4e3" providerId="LiveId" clId="{3549D7D9-5CBB-4C29-99C4-CEC9DDFE432A}" dt="2025-11-20T19:49:02.100" v="1754" actId="478"/>
          <ac:grpSpMkLst>
            <pc:docMk/>
            <pc:sldMk cId="0" sldId="264"/>
            <ac:grpSpMk id="26" creationId="{18270397-475D-4DCC-1A95-68CB1552EFBC}"/>
          </ac:grpSpMkLst>
        </pc:grpChg>
        <pc:grpChg chg="del">
          <ac:chgData name="Sajana Motheram" userId="558df39ad99bd4e3" providerId="LiveId" clId="{3549D7D9-5CBB-4C29-99C4-CEC9DDFE432A}" dt="2025-11-20T19:48:38.735" v="1751" actId="478"/>
          <ac:grpSpMkLst>
            <pc:docMk/>
            <pc:sldMk cId="0" sldId="264"/>
            <ac:grpSpMk id="27" creationId="{2EE97D07-3EB5-1C21-5408-349D877BB5AF}"/>
          </ac:grpSpMkLst>
        </pc:grpChg>
        <pc:grpChg chg="del">
          <ac:chgData name="Sajana Motheram" userId="558df39ad99bd4e3" providerId="LiveId" clId="{3549D7D9-5CBB-4C29-99C4-CEC9DDFE432A}" dt="2025-11-20T19:48:46.763" v="1752" actId="478"/>
          <ac:grpSpMkLst>
            <pc:docMk/>
            <pc:sldMk cId="0" sldId="264"/>
            <ac:grpSpMk id="28" creationId="{2561C5EA-3DE2-C1D8-302E-6051D796B9CE}"/>
          </ac:grpSpMkLst>
        </pc:grpChg>
      </pc:sldChg>
      <pc:sldChg chg="addSp delSp modSp mod">
        <pc:chgData name="Sajana Motheram" userId="558df39ad99bd4e3" providerId="LiveId" clId="{3549D7D9-5CBB-4C29-99C4-CEC9DDFE432A}" dt="2025-11-20T20:01:52.397" v="2241" actId="13822"/>
        <pc:sldMkLst>
          <pc:docMk/>
          <pc:sldMk cId="0" sldId="265"/>
        </pc:sldMkLst>
        <pc:spChg chg="add del mod">
          <ac:chgData name="Sajana Motheram" userId="558df39ad99bd4e3" providerId="LiveId" clId="{3549D7D9-5CBB-4C29-99C4-CEC9DDFE432A}" dt="2025-11-20T19:19:20.759" v="969" actId="478"/>
          <ac:spMkLst>
            <pc:docMk/>
            <pc:sldMk cId="0" sldId="265"/>
            <ac:spMk id="3" creationId="{8284C716-5DEA-D792-B25F-DE4A3EDD89DC}"/>
          </ac:spMkLst>
        </pc:spChg>
        <pc:spChg chg="add del mod">
          <ac:chgData name="Sajana Motheram" userId="558df39ad99bd4e3" providerId="LiveId" clId="{3549D7D9-5CBB-4C29-99C4-CEC9DDFE432A}" dt="2025-11-20T19:19:20.759" v="969" actId="478"/>
          <ac:spMkLst>
            <pc:docMk/>
            <pc:sldMk cId="0" sldId="265"/>
            <ac:spMk id="5" creationId="{5AB558AE-72ED-935D-5CF5-ADAB59F61533}"/>
          </ac:spMkLst>
        </pc:spChg>
        <pc:spChg chg="del">
          <ac:chgData name="Sajana Motheram" userId="558df39ad99bd4e3" providerId="LiveId" clId="{3549D7D9-5CBB-4C29-99C4-CEC9DDFE432A}" dt="2025-11-20T19:19:20.759" v="969" actId="478"/>
          <ac:spMkLst>
            <pc:docMk/>
            <pc:sldMk cId="0" sldId="265"/>
            <ac:spMk id="7" creationId="{AB0BC31D-E6C2-8A4E-3B7D-6672C0667668}"/>
          </ac:spMkLst>
        </pc:spChg>
        <pc:spChg chg="add del mod">
          <ac:chgData name="Sajana Motheram" userId="558df39ad99bd4e3" providerId="LiveId" clId="{3549D7D9-5CBB-4C29-99C4-CEC9DDFE432A}" dt="2025-11-20T19:19:20.759" v="969" actId="478"/>
          <ac:spMkLst>
            <pc:docMk/>
            <pc:sldMk cId="0" sldId="265"/>
            <ac:spMk id="9" creationId="{38D1B418-83BB-1F6B-D4CB-E05A918A2E99}"/>
          </ac:spMkLst>
        </pc:spChg>
        <pc:spChg chg="del">
          <ac:chgData name="Sajana Motheram" userId="558df39ad99bd4e3" providerId="LiveId" clId="{3549D7D9-5CBB-4C29-99C4-CEC9DDFE432A}" dt="2025-11-20T19:19:20.759" v="969" actId="478"/>
          <ac:spMkLst>
            <pc:docMk/>
            <pc:sldMk cId="0" sldId="265"/>
            <ac:spMk id="11" creationId="{A5C10838-41BA-BC8D-E048-82B53CFDFE49}"/>
          </ac:spMkLst>
        </pc:spChg>
        <pc:spChg chg="del">
          <ac:chgData name="Sajana Motheram" userId="558df39ad99bd4e3" providerId="LiveId" clId="{3549D7D9-5CBB-4C29-99C4-CEC9DDFE432A}" dt="2025-11-20T19:19:20.759" v="969" actId="478"/>
          <ac:spMkLst>
            <pc:docMk/>
            <pc:sldMk cId="0" sldId="265"/>
            <ac:spMk id="13" creationId="{DF42570C-C5F2-5EE5-2A48-4875837F97F7}"/>
          </ac:spMkLst>
        </pc:spChg>
        <pc:spChg chg="add del mod">
          <ac:chgData name="Sajana Motheram" userId="558df39ad99bd4e3" providerId="LiveId" clId="{3549D7D9-5CBB-4C29-99C4-CEC9DDFE432A}" dt="2025-11-20T19:19:20.759" v="969" actId="478"/>
          <ac:spMkLst>
            <pc:docMk/>
            <pc:sldMk cId="0" sldId="265"/>
            <ac:spMk id="15" creationId="{E9D3F17A-511C-9DDB-9BC0-75CE90F8168D}"/>
          </ac:spMkLst>
        </pc:spChg>
        <pc:spChg chg="add del mod">
          <ac:chgData name="Sajana Motheram" userId="558df39ad99bd4e3" providerId="LiveId" clId="{3549D7D9-5CBB-4C29-99C4-CEC9DDFE432A}" dt="2025-11-20T19:19:20.759" v="969" actId="478"/>
          <ac:spMkLst>
            <pc:docMk/>
            <pc:sldMk cId="0" sldId="265"/>
            <ac:spMk id="17" creationId="{340F8F5E-9DAD-8CC8-8E9A-E655A99A3D90}"/>
          </ac:spMkLst>
        </pc:spChg>
        <pc:spChg chg="add del mod">
          <ac:chgData name="Sajana Motheram" userId="558df39ad99bd4e3" providerId="LiveId" clId="{3549D7D9-5CBB-4C29-99C4-CEC9DDFE432A}" dt="2025-11-20T19:19:20.759" v="969" actId="478"/>
          <ac:spMkLst>
            <pc:docMk/>
            <pc:sldMk cId="0" sldId="265"/>
            <ac:spMk id="19" creationId="{C3939828-9BE0-7C72-36A7-63B53DBDDB65}"/>
          </ac:spMkLst>
        </pc:spChg>
        <pc:spChg chg="add del mod">
          <ac:chgData name="Sajana Motheram" userId="558df39ad99bd4e3" providerId="LiveId" clId="{3549D7D9-5CBB-4C29-99C4-CEC9DDFE432A}" dt="2025-11-20T19:19:34.363" v="971" actId="478"/>
          <ac:spMkLst>
            <pc:docMk/>
            <pc:sldMk cId="0" sldId="265"/>
            <ac:spMk id="21" creationId="{D4A2A23B-CF85-7997-0E73-774DFEF865E9}"/>
          </ac:spMkLst>
        </pc:spChg>
        <pc:spChg chg="add del mod">
          <ac:chgData name="Sajana Motheram" userId="558df39ad99bd4e3" providerId="LiveId" clId="{3549D7D9-5CBB-4C29-99C4-CEC9DDFE432A}" dt="2025-11-20T19:19:34.363" v="971" actId="478"/>
          <ac:spMkLst>
            <pc:docMk/>
            <pc:sldMk cId="0" sldId="265"/>
            <ac:spMk id="23" creationId="{7215085A-4919-96B0-40DD-34D56A77C7F5}"/>
          </ac:spMkLst>
        </pc:spChg>
        <pc:spChg chg="add del mod">
          <ac:chgData name="Sajana Motheram" userId="558df39ad99bd4e3" providerId="LiveId" clId="{3549D7D9-5CBB-4C29-99C4-CEC9DDFE432A}" dt="2025-11-20T19:19:34.363" v="971" actId="478"/>
          <ac:spMkLst>
            <pc:docMk/>
            <pc:sldMk cId="0" sldId="265"/>
            <ac:spMk id="25" creationId="{8425FC0D-3935-94EC-1E3E-22252FEA987B}"/>
          </ac:spMkLst>
        </pc:spChg>
        <pc:spChg chg="add del mod">
          <ac:chgData name="Sajana Motheram" userId="558df39ad99bd4e3" providerId="LiveId" clId="{3549D7D9-5CBB-4C29-99C4-CEC9DDFE432A}" dt="2025-11-20T19:54:49.707" v="2068" actId="478"/>
          <ac:spMkLst>
            <pc:docMk/>
            <pc:sldMk cId="0" sldId="265"/>
            <ac:spMk id="27" creationId="{DDB825AE-913D-A71B-9EA2-F34C5AC0244F}"/>
          </ac:spMkLst>
        </pc:spChg>
        <pc:spChg chg="add mod">
          <ac:chgData name="Sajana Motheram" userId="558df39ad99bd4e3" providerId="LiveId" clId="{3549D7D9-5CBB-4C29-99C4-CEC9DDFE432A}" dt="2025-11-20T20:01:52.397" v="2241" actId="13822"/>
          <ac:spMkLst>
            <pc:docMk/>
            <pc:sldMk cId="0" sldId="265"/>
            <ac:spMk id="28" creationId="{2868FA14-18D9-8658-80E8-CC43B06AEF3D}"/>
          </ac:spMkLst>
        </pc:spChg>
        <pc:spChg chg="add mod">
          <ac:chgData name="Sajana Motheram" userId="558df39ad99bd4e3" providerId="LiveId" clId="{3549D7D9-5CBB-4C29-99C4-CEC9DDFE432A}" dt="2025-11-20T20:01:48.405" v="2240" actId="13822"/>
          <ac:spMkLst>
            <pc:docMk/>
            <pc:sldMk cId="0" sldId="265"/>
            <ac:spMk id="29" creationId="{5E1B5013-6832-FF1C-E080-F1416BB6BE13}"/>
          </ac:spMkLst>
        </pc:spChg>
        <pc:spChg chg="add mod">
          <ac:chgData name="Sajana Motheram" userId="558df39ad99bd4e3" providerId="LiveId" clId="{3549D7D9-5CBB-4C29-99C4-CEC9DDFE432A}" dt="2025-11-20T20:01:45.271" v="2239" actId="13822"/>
          <ac:spMkLst>
            <pc:docMk/>
            <pc:sldMk cId="0" sldId="265"/>
            <ac:spMk id="30" creationId="{F97F16B5-CD8C-D7E4-D417-BF8A277A659A}"/>
          </ac:spMkLst>
        </pc:spChg>
        <pc:spChg chg="mod">
          <ac:chgData name="Sajana Motheram" userId="558df39ad99bd4e3" providerId="LiveId" clId="{3549D7D9-5CBB-4C29-99C4-CEC9DDFE432A}" dt="2025-11-20T19:55:46.528" v="2072" actId="1076"/>
          <ac:spMkLst>
            <pc:docMk/>
            <pc:sldMk cId="0" sldId="265"/>
            <ac:spMk id="1158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9:17.737" v="968" actId="478"/>
          <ac:spMkLst>
            <pc:docMk/>
            <pc:sldMk cId="0" sldId="265"/>
            <ac:spMk id="1162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9:30.292" v="970" actId="478"/>
          <ac:spMkLst>
            <pc:docMk/>
            <pc:sldMk cId="0" sldId="265"/>
            <ac:spMk id="1163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9:30.292" v="970" actId="478"/>
          <ac:spMkLst>
            <pc:docMk/>
            <pc:sldMk cId="0" sldId="265"/>
            <ac:spMk id="1164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9:30.292" v="970" actId="478"/>
          <ac:spMkLst>
            <pc:docMk/>
            <pc:sldMk cId="0" sldId="265"/>
            <ac:spMk id="1165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9:17.737" v="968" actId="478"/>
          <ac:spMkLst>
            <pc:docMk/>
            <pc:sldMk cId="0" sldId="265"/>
            <ac:spMk id="1166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9:17.737" v="968" actId="478"/>
          <ac:spMkLst>
            <pc:docMk/>
            <pc:sldMk cId="0" sldId="265"/>
            <ac:spMk id="1168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9:17.737" v="968" actId="478"/>
          <ac:spMkLst>
            <pc:docMk/>
            <pc:sldMk cId="0" sldId="265"/>
            <ac:spMk id="1169" creationId="{00000000-0000-0000-0000-000000000000}"/>
          </ac:spMkLst>
        </pc:spChg>
      </pc:sldChg>
      <pc:sldChg chg="addSp delSp modSp mod">
        <pc:chgData name="Sajana Motheram" userId="558df39ad99bd4e3" providerId="LiveId" clId="{3549D7D9-5CBB-4C29-99C4-CEC9DDFE432A}" dt="2025-11-20T19:56:05.125" v="2085" actId="1076"/>
        <pc:sldMkLst>
          <pc:docMk/>
          <pc:sldMk cId="0" sldId="266"/>
        </pc:sldMkLst>
        <pc:spChg chg="add del mod">
          <ac:chgData name="Sajana Motheram" userId="558df39ad99bd4e3" providerId="LiveId" clId="{3549D7D9-5CBB-4C29-99C4-CEC9DDFE432A}" dt="2025-11-20T19:20:13.678" v="977" actId="478"/>
          <ac:spMkLst>
            <pc:docMk/>
            <pc:sldMk cId="0" sldId="266"/>
            <ac:spMk id="3" creationId="{E1A2C3B9-BC93-F173-E8CC-EFD575FB02AF}"/>
          </ac:spMkLst>
        </pc:spChg>
        <pc:spChg chg="add del mod">
          <ac:chgData name="Sajana Motheram" userId="558df39ad99bd4e3" providerId="LiveId" clId="{3549D7D9-5CBB-4C29-99C4-CEC9DDFE432A}" dt="2025-11-20T19:20:13.678" v="977" actId="478"/>
          <ac:spMkLst>
            <pc:docMk/>
            <pc:sldMk cId="0" sldId="266"/>
            <ac:spMk id="5" creationId="{4B3F57E8-592A-6D07-B283-0E53241F0181}"/>
          </ac:spMkLst>
        </pc:spChg>
        <pc:spChg chg="add del mod">
          <ac:chgData name="Sajana Motheram" userId="558df39ad99bd4e3" providerId="LiveId" clId="{3549D7D9-5CBB-4C29-99C4-CEC9DDFE432A}" dt="2025-11-20T19:20:11.449" v="976" actId="478"/>
          <ac:spMkLst>
            <pc:docMk/>
            <pc:sldMk cId="0" sldId="266"/>
            <ac:spMk id="7" creationId="{42450C2E-774F-4D5F-9125-B6E92513B58C}"/>
          </ac:spMkLst>
        </pc:spChg>
        <pc:spChg chg="add del mod">
          <ac:chgData name="Sajana Motheram" userId="558df39ad99bd4e3" providerId="LiveId" clId="{3549D7D9-5CBB-4C29-99C4-CEC9DDFE432A}" dt="2025-11-20T19:20:19.422" v="979" actId="478"/>
          <ac:spMkLst>
            <pc:docMk/>
            <pc:sldMk cId="0" sldId="266"/>
            <ac:spMk id="9" creationId="{4FE03C1F-67FB-F13D-85A2-C041590F8549}"/>
          </ac:spMkLst>
        </pc:spChg>
        <pc:spChg chg="add del mod">
          <ac:chgData name="Sajana Motheram" userId="558df39ad99bd4e3" providerId="LiveId" clId="{3549D7D9-5CBB-4C29-99C4-CEC9DDFE432A}" dt="2025-11-20T19:20:19.422" v="979" actId="478"/>
          <ac:spMkLst>
            <pc:docMk/>
            <pc:sldMk cId="0" sldId="266"/>
            <ac:spMk id="11" creationId="{6B4DB844-7CB2-7030-0C3C-EA9425BEBDAD}"/>
          </ac:spMkLst>
        </pc:spChg>
        <pc:spChg chg="add mod">
          <ac:chgData name="Sajana Motheram" userId="558df39ad99bd4e3" providerId="LiveId" clId="{3549D7D9-5CBB-4C29-99C4-CEC9DDFE432A}" dt="2025-11-20T19:56:05.125" v="2085" actId="1076"/>
          <ac:spMkLst>
            <pc:docMk/>
            <pc:sldMk cId="0" sldId="266"/>
            <ac:spMk id="13" creationId="{09F78F02-85CC-7A2E-95DE-87B0B7C43496}"/>
          </ac:spMkLst>
        </pc:spChg>
        <pc:spChg chg="del">
          <ac:chgData name="Sajana Motheram" userId="558df39ad99bd4e3" providerId="LiveId" clId="{3549D7D9-5CBB-4C29-99C4-CEC9DDFE432A}" dt="2025-11-20T19:20:16.173" v="978" actId="478"/>
          <ac:spMkLst>
            <pc:docMk/>
            <pc:sldMk cId="0" sldId="266"/>
            <ac:spMk id="1177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0:16.173" v="978" actId="478"/>
          <ac:spMkLst>
            <pc:docMk/>
            <pc:sldMk cId="0" sldId="266"/>
            <ac:spMk id="1178" creationId="{00000000-0000-0000-0000-000000000000}"/>
          </ac:spMkLst>
        </pc:spChg>
        <pc:spChg chg="mod">
          <ac:chgData name="Sajana Motheram" userId="558df39ad99bd4e3" providerId="LiveId" clId="{3549D7D9-5CBB-4C29-99C4-CEC9DDFE432A}" dt="2025-11-20T19:20:38.626" v="1008" actId="1076"/>
          <ac:spMkLst>
            <pc:docMk/>
            <pc:sldMk cId="0" sldId="266"/>
            <ac:spMk id="1179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0:09.511" v="975" actId="478"/>
          <ac:spMkLst>
            <pc:docMk/>
            <pc:sldMk cId="0" sldId="266"/>
            <ac:spMk id="1180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9:54.951" v="974" actId="478"/>
          <ac:spMkLst>
            <pc:docMk/>
            <pc:sldMk cId="0" sldId="266"/>
            <ac:spMk id="1181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19:54.951" v="974" actId="478"/>
          <ac:spMkLst>
            <pc:docMk/>
            <pc:sldMk cId="0" sldId="266"/>
            <ac:spMk id="1182" creationId="{00000000-0000-0000-0000-000000000000}"/>
          </ac:spMkLst>
        </pc:spChg>
      </pc:sldChg>
      <pc:sldChg chg="addSp delSp modSp mod">
        <pc:chgData name="Sajana Motheram" userId="558df39ad99bd4e3" providerId="LiveId" clId="{3549D7D9-5CBB-4C29-99C4-CEC9DDFE432A}" dt="2025-11-20T19:59:40.784" v="2227" actId="1076"/>
        <pc:sldMkLst>
          <pc:docMk/>
          <pc:sldMk cId="0" sldId="267"/>
        </pc:sldMkLst>
        <pc:spChg chg="add del mod">
          <ac:chgData name="Sajana Motheram" userId="558df39ad99bd4e3" providerId="LiveId" clId="{3549D7D9-5CBB-4C29-99C4-CEC9DDFE432A}" dt="2025-11-20T19:21:35.748" v="1030" actId="478"/>
          <ac:spMkLst>
            <pc:docMk/>
            <pc:sldMk cId="0" sldId="267"/>
            <ac:spMk id="3" creationId="{28499D2C-3E4F-11E9-648D-1563A347D895}"/>
          </ac:spMkLst>
        </pc:spChg>
        <pc:spChg chg="add mod">
          <ac:chgData name="Sajana Motheram" userId="558df39ad99bd4e3" providerId="LiveId" clId="{3549D7D9-5CBB-4C29-99C4-CEC9DDFE432A}" dt="2025-11-20T19:59:36.925" v="2226" actId="1076"/>
          <ac:spMkLst>
            <pc:docMk/>
            <pc:sldMk cId="0" sldId="267"/>
            <ac:spMk id="5" creationId="{B9464E7E-26F6-444D-DAD3-EF8C0F90C52D}"/>
          </ac:spMkLst>
        </pc:spChg>
        <pc:spChg chg="add mod">
          <ac:chgData name="Sajana Motheram" userId="558df39ad99bd4e3" providerId="LiveId" clId="{3549D7D9-5CBB-4C29-99C4-CEC9DDFE432A}" dt="2025-11-20T19:56:27.481" v="2088"/>
          <ac:spMkLst>
            <pc:docMk/>
            <pc:sldMk cId="0" sldId="267"/>
            <ac:spMk id="6" creationId="{A9C19D49-13E2-8836-C3E1-A3D411EDDC45}"/>
          </ac:spMkLst>
        </pc:spChg>
        <pc:spChg chg="add mod">
          <ac:chgData name="Sajana Motheram" userId="558df39ad99bd4e3" providerId="LiveId" clId="{3549D7D9-5CBB-4C29-99C4-CEC9DDFE432A}" dt="2025-11-20T19:58:30.741" v="2199" actId="1076"/>
          <ac:spMkLst>
            <pc:docMk/>
            <pc:sldMk cId="0" sldId="267"/>
            <ac:spMk id="7" creationId="{C6DB10F1-01C6-2C63-4694-81115B8D76DE}"/>
          </ac:spMkLst>
        </pc:spChg>
        <pc:spChg chg="add mod">
          <ac:chgData name="Sajana Motheram" userId="558df39ad99bd4e3" providerId="LiveId" clId="{3549D7D9-5CBB-4C29-99C4-CEC9DDFE432A}" dt="2025-11-20T19:58:32.465" v="2200" actId="1076"/>
          <ac:spMkLst>
            <pc:docMk/>
            <pc:sldMk cId="0" sldId="267"/>
            <ac:spMk id="8" creationId="{F652972E-1D88-845B-CE52-0916735E7EAD}"/>
          </ac:spMkLst>
        </pc:spChg>
        <pc:spChg chg="add mod">
          <ac:chgData name="Sajana Motheram" userId="558df39ad99bd4e3" providerId="LiveId" clId="{3549D7D9-5CBB-4C29-99C4-CEC9DDFE432A}" dt="2025-11-20T19:58:26.443" v="2197" actId="1076"/>
          <ac:spMkLst>
            <pc:docMk/>
            <pc:sldMk cId="0" sldId="267"/>
            <ac:spMk id="9" creationId="{1B3BCA40-F512-0A96-14B3-4615FFA24817}"/>
          </ac:spMkLst>
        </pc:spChg>
        <pc:spChg chg="add mod">
          <ac:chgData name="Sajana Motheram" userId="558df39ad99bd4e3" providerId="LiveId" clId="{3549D7D9-5CBB-4C29-99C4-CEC9DDFE432A}" dt="2025-11-20T19:59:40.784" v="2227" actId="1076"/>
          <ac:spMkLst>
            <pc:docMk/>
            <pc:sldMk cId="0" sldId="267"/>
            <ac:spMk id="11" creationId="{CE19DDE6-B7BA-A22C-B7E8-B41D56BD8E09}"/>
          </ac:spMkLst>
        </pc:spChg>
        <pc:spChg chg="mod">
          <ac:chgData name="Sajana Motheram" userId="558df39ad99bd4e3" providerId="LiveId" clId="{3549D7D9-5CBB-4C29-99C4-CEC9DDFE432A}" dt="2025-11-20T19:21:29.771" v="1028" actId="1076"/>
          <ac:spMkLst>
            <pc:docMk/>
            <pc:sldMk cId="0" sldId="267"/>
            <ac:spMk id="1294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1:34.144" v="1029" actId="478"/>
          <ac:spMkLst>
            <pc:docMk/>
            <pc:sldMk cId="0" sldId="267"/>
            <ac:spMk id="1295" creationId="{00000000-0000-0000-0000-000000000000}"/>
          </ac:spMkLst>
        </pc:spChg>
        <pc:spChg chg="mod">
          <ac:chgData name="Sajana Motheram" userId="558df39ad99bd4e3" providerId="LiveId" clId="{3549D7D9-5CBB-4C29-99C4-CEC9DDFE432A}" dt="2025-11-20T19:56:36.538" v="2090" actId="1076"/>
          <ac:spMkLst>
            <pc:docMk/>
            <pc:sldMk cId="0" sldId="267"/>
            <ac:spMk id="1299" creationId="{00000000-0000-0000-0000-000000000000}"/>
          </ac:spMkLst>
        </pc:spChg>
        <pc:grpChg chg="mod">
          <ac:chgData name="Sajana Motheram" userId="558df39ad99bd4e3" providerId="LiveId" clId="{3549D7D9-5CBB-4C29-99C4-CEC9DDFE432A}" dt="2025-11-20T19:56:22.324" v="2087" actId="1076"/>
          <ac:grpSpMkLst>
            <pc:docMk/>
            <pc:sldMk cId="0" sldId="267"/>
            <ac:grpSpMk id="1296" creationId="{00000000-0000-0000-0000-000000000000}"/>
          </ac:grpSpMkLst>
        </pc:grpChg>
      </pc:sldChg>
      <pc:sldChg chg="del">
        <pc:chgData name="Sajana Motheram" userId="558df39ad99bd4e3" providerId="LiveId" clId="{3549D7D9-5CBB-4C29-99C4-CEC9DDFE432A}" dt="2025-11-20T19:21:53.175" v="1033" actId="47"/>
        <pc:sldMkLst>
          <pc:docMk/>
          <pc:sldMk cId="0" sldId="268"/>
        </pc:sldMkLst>
      </pc:sldChg>
      <pc:sldChg chg="addSp delSp modSp mod modClrScheme chgLayout">
        <pc:chgData name="Sajana Motheram" userId="558df39ad99bd4e3" providerId="LiveId" clId="{3549D7D9-5CBB-4C29-99C4-CEC9DDFE432A}" dt="2025-11-20T20:00:51.218" v="2236" actId="26606"/>
        <pc:sldMkLst>
          <pc:docMk/>
          <pc:sldMk cId="0" sldId="269"/>
        </pc:sldMkLst>
        <pc:spChg chg="add mod">
          <ac:chgData name="Sajana Motheram" userId="558df39ad99bd4e3" providerId="LiveId" clId="{3549D7D9-5CBB-4C29-99C4-CEC9DDFE432A}" dt="2025-11-20T20:00:51.218" v="2236" actId="26606"/>
          <ac:spMkLst>
            <pc:docMk/>
            <pc:sldMk cId="0" sldId="269"/>
            <ac:spMk id="3" creationId="{70E3D0E8-CB3C-6D7C-CF1A-32F3B18D960B}"/>
          </ac:spMkLst>
        </pc:spChg>
        <pc:spChg chg="mod">
          <ac:chgData name="Sajana Motheram" userId="558df39ad99bd4e3" providerId="LiveId" clId="{3549D7D9-5CBB-4C29-99C4-CEC9DDFE432A}" dt="2025-11-20T20:00:51.218" v="2236" actId="26606"/>
          <ac:spMkLst>
            <pc:docMk/>
            <pc:sldMk cId="0" sldId="269"/>
            <ac:spMk id="1325" creationId="{00000000-0000-0000-0000-000000000000}"/>
          </ac:spMkLst>
        </pc:spChg>
        <pc:graphicFrameChg chg="del">
          <ac:chgData name="Sajana Motheram" userId="558df39ad99bd4e3" providerId="LiveId" clId="{3549D7D9-5CBB-4C29-99C4-CEC9DDFE432A}" dt="2025-11-20T19:22:04.760" v="1035" actId="478"/>
          <ac:graphicFrameMkLst>
            <pc:docMk/>
            <pc:sldMk cId="0" sldId="269"/>
            <ac:graphicFrameMk id="1326" creationId="{00000000-0000-0000-0000-000000000000}"/>
          </ac:graphicFrameMkLst>
        </pc:graphicFrameChg>
        <pc:picChg chg="add mod">
          <ac:chgData name="Sajana Motheram" userId="558df39ad99bd4e3" providerId="LiveId" clId="{3549D7D9-5CBB-4C29-99C4-CEC9DDFE432A}" dt="2025-11-20T20:00:51.218" v="2236" actId="26606"/>
          <ac:picMkLst>
            <pc:docMk/>
            <pc:sldMk cId="0" sldId="269"/>
            <ac:picMk id="4" creationId="{F173BC39-670D-BE9C-BC00-C0A2CC2D7731}"/>
          </ac:picMkLst>
        </pc:picChg>
      </pc:sldChg>
      <pc:sldChg chg="addSp delSp modSp mod modClrScheme chgLayout">
        <pc:chgData name="Sajana Motheram" userId="558df39ad99bd4e3" providerId="LiveId" clId="{3549D7D9-5CBB-4C29-99C4-CEC9DDFE432A}" dt="2025-11-20T20:02:41.855" v="2250" actId="26606"/>
        <pc:sldMkLst>
          <pc:docMk/>
          <pc:sldMk cId="0" sldId="270"/>
        </pc:sldMkLst>
        <pc:spChg chg="add del mod">
          <ac:chgData name="Sajana Motheram" userId="558df39ad99bd4e3" providerId="LiveId" clId="{3549D7D9-5CBB-4C29-99C4-CEC9DDFE432A}" dt="2025-11-20T20:02:41.855" v="2250" actId="26606"/>
          <ac:spMkLst>
            <pc:docMk/>
            <pc:sldMk cId="0" sldId="270"/>
            <ac:spMk id="3" creationId="{0529FB3B-0BB8-7B14-FAA3-03F62EEC18D9}"/>
          </ac:spMkLst>
        </pc:spChg>
        <pc:spChg chg="mod">
          <ac:chgData name="Sajana Motheram" userId="558df39ad99bd4e3" providerId="LiveId" clId="{3549D7D9-5CBB-4C29-99C4-CEC9DDFE432A}" dt="2025-11-20T20:02:41.855" v="2250" actId="26606"/>
          <ac:spMkLst>
            <pc:docMk/>
            <pc:sldMk cId="0" sldId="270"/>
            <ac:spMk id="1331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33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34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35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38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39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41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43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46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48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2:58.424" v="1082" actId="478"/>
          <ac:spMkLst>
            <pc:docMk/>
            <pc:sldMk cId="0" sldId="270"/>
            <ac:spMk id="1376" creationId="{00000000-0000-0000-0000-000000000000}"/>
          </ac:spMkLst>
        </pc:spChg>
        <pc:graphicFrameChg chg="add">
          <ac:chgData name="Sajana Motheram" userId="558df39ad99bd4e3" providerId="LiveId" clId="{3549D7D9-5CBB-4C29-99C4-CEC9DDFE432A}" dt="2025-11-20T20:02:41.855" v="2250" actId="26606"/>
          <ac:graphicFrameMkLst>
            <pc:docMk/>
            <pc:sldMk cId="0" sldId="270"/>
            <ac:graphicFrameMk id="1351" creationId="{6242423E-70E9-D336-2625-E536EC29F9B2}"/>
          </ac:graphicFrameMkLst>
        </pc:graphicFrameChg>
      </pc:sldChg>
      <pc:sldChg chg="addSp delSp modSp add del mod">
        <pc:chgData name="Sajana Motheram" userId="558df39ad99bd4e3" providerId="LiveId" clId="{3549D7D9-5CBB-4C29-99C4-CEC9DDFE432A}" dt="2025-11-20T20:04:48.910" v="2297" actId="403"/>
        <pc:sldMkLst>
          <pc:docMk/>
          <pc:sldMk cId="0" sldId="271"/>
        </pc:sldMkLst>
        <pc:spChg chg="add mod">
          <ac:chgData name="Sajana Motheram" userId="558df39ad99bd4e3" providerId="LiveId" clId="{3549D7D9-5CBB-4C29-99C4-CEC9DDFE432A}" dt="2025-11-20T19:23:25.857" v="1098"/>
          <ac:spMkLst>
            <pc:docMk/>
            <pc:sldMk cId="0" sldId="271"/>
            <ac:spMk id="3" creationId="{CD05B4B0-AD63-7FE3-7AC5-425732A7165C}"/>
          </ac:spMkLst>
        </pc:spChg>
        <pc:spChg chg="add mod">
          <ac:chgData name="Sajana Motheram" userId="558df39ad99bd4e3" providerId="LiveId" clId="{3549D7D9-5CBB-4C29-99C4-CEC9DDFE432A}" dt="2025-11-20T19:23:36.929" v="1099"/>
          <ac:spMkLst>
            <pc:docMk/>
            <pc:sldMk cId="0" sldId="271"/>
            <ac:spMk id="5" creationId="{B6C5D2D1-6DD9-07BB-EC36-D25CB7E56F8F}"/>
          </ac:spMkLst>
        </pc:spChg>
        <pc:spChg chg="mod">
          <ac:chgData name="Sajana Motheram" userId="558df39ad99bd4e3" providerId="LiveId" clId="{3549D7D9-5CBB-4C29-99C4-CEC9DDFE432A}" dt="2025-11-20T19:23:50.091" v="1123" actId="20577"/>
          <ac:spMkLst>
            <pc:docMk/>
            <pc:sldMk cId="0" sldId="271"/>
            <ac:spMk id="1385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389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390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391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392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393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402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404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405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406" creationId="{00000000-0000-0000-0000-000000000000}"/>
          </ac:spMkLst>
        </pc:spChg>
        <pc:spChg chg="del">
          <ac:chgData name="Sajana Motheram" userId="558df39ad99bd4e3" providerId="LiveId" clId="{3549D7D9-5CBB-4C29-99C4-CEC9DDFE432A}" dt="2025-11-20T19:23:15.909" v="1096" actId="478"/>
          <ac:spMkLst>
            <pc:docMk/>
            <pc:sldMk cId="0" sldId="271"/>
            <ac:spMk id="1407" creationId="{00000000-0000-0000-0000-000000000000}"/>
          </ac:spMkLst>
        </pc:spChg>
        <pc:graphicFrameChg chg="add mod">
          <ac:chgData name="Sajana Motheram" userId="558df39ad99bd4e3" providerId="LiveId" clId="{3549D7D9-5CBB-4C29-99C4-CEC9DDFE432A}" dt="2025-11-20T19:23:23.441" v="1097"/>
          <ac:graphicFrameMkLst>
            <pc:docMk/>
            <pc:sldMk cId="0" sldId="271"/>
            <ac:graphicFrameMk id="2" creationId="{E6CA0E37-D724-577C-AB36-D1B4C41A4402}"/>
          </ac:graphicFrameMkLst>
        </pc:graphicFrameChg>
        <pc:graphicFrameChg chg="add mod modGraphic">
          <ac:chgData name="Sajana Motheram" userId="558df39ad99bd4e3" providerId="LiveId" clId="{3549D7D9-5CBB-4C29-99C4-CEC9DDFE432A}" dt="2025-11-20T20:04:48.910" v="2297" actId="403"/>
          <ac:graphicFrameMkLst>
            <pc:docMk/>
            <pc:sldMk cId="0" sldId="271"/>
            <ac:graphicFrameMk id="4" creationId="{744AFB1A-9AE1-B12C-AC13-91D8B3EA48D2}"/>
          </ac:graphicFrameMkLst>
        </pc:graphicFrameChg>
      </pc:sldChg>
      <pc:sldChg chg="del">
        <pc:chgData name="Sajana Motheram" userId="558df39ad99bd4e3" providerId="LiveId" clId="{3549D7D9-5CBB-4C29-99C4-CEC9DDFE432A}" dt="2025-11-20T20:03:40.824" v="2255" actId="47"/>
        <pc:sldMkLst>
          <pc:docMk/>
          <pc:sldMk cId="0" sldId="272"/>
        </pc:sldMkLst>
      </pc:sldChg>
      <pc:sldChg chg="del">
        <pc:chgData name="Sajana Motheram" userId="558df39ad99bd4e3" providerId="LiveId" clId="{3549D7D9-5CBB-4C29-99C4-CEC9DDFE432A}" dt="2025-11-20T20:03:42.520" v="2256" actId="47"/>
        <pc:sldMkLst>
          <pc:docMk/>
          <pc:sldMk cId="0" sldId="273"/>
        </pc:sldMkLst>
      </pc:sldChg>
      <pc:sldChg chg="del">
        <pc:chgData name="Sajana Motheram" userId="558df39ad99bd4e3" providerId="LiveId" clId="{3549D7D9-5CBB-4C29-99C4-CEC9DDFE432A}" dt="2025-11-20T20:03:44.791" v="2257" actId="47"/>
        <pc:sldMkLst>
          <pc:docMk/>
          <pc:sldMk cId="0" sldId="274"/>
        </pc:sldMkLst>
      </pc:sldChg>
      <pc:sldChg chg="del">
        <pc:chgData name="Sajana Motheram" userId="558df39ad99bd4e3" providerId="LiveId" clId="{3549D7D9-5CBB-4C29-99C4-CEC9DDFE432A}" dt="2025-11-20T20:03:45.841" v="2258" actId="47"/>
        <pc:sldMkLst>
          <pc:docMk/>
          <pc:sldMk cId="0" sldId="275"/>
        </pc:sldMkLst>
      </pc:sldChg>
      <pc:sldChg chg="del">
        <pc:chgData name="Sajana Motheram" userId="558df39ad99bd4e3" providerId="LiveId" clId="{3549D7D9-5CBB-4C29-99C4-CEC9DDFE432A}" dt="2025-11-20T20:03:46.321" v="2259" actId="47"/>
        <pc:sldMkLst>
          <pc:docMk/>
          <pc:sldMk cId="0" sldId="276"/>
        </pc:sldMkLst>
      </pc:sldChg>
      <pc:sldChg chg="del">
        <pc:chgData name="Sajana Motheram" userId="558df39ad99bd4e3" providerId="LiveId" clId="{3549D7D9-5CBB-4C29-99C4-CEC9DDFE432A}" dt="2025-11-20T20:03:47.006" v="2260" actId="47"/>
        <pc:sldMkLst>
          <pc:docMk/>
          <pc:sldMk cId="0" sldId="277"/>
        </pc:sldMkLst>
      </pc:sldChg>
      <pc:sldChg chg="del">
        <pc:chgData name="Sajana Motheram" userId="558df39ad99bd4e3" providerId="LiveId" clId="{3549D7D9-5CBB-4C29-99C4-CEC9DDFE432A}" dt="2025-11-20T20:03:47.825" v="2261" actId="47"/>
        <pc:sldMkLst>
          <pc:docMk/>
          <pc:sldMk cId="0" sldId="278"/>
        </pc:sldMkLst>
      </pc:sldChg>
      <pc:sldChg chg="del">
        <pc:chgData name="Sajana Motheram" userId="558df39ad99bd4e3" providerId="LiveId" clId="{3549D7D9-5CBB-4C29-99C4-CEC9DDFE432A}" dt="2025-11-20T20:03:48.783" v="2262" actId="47"/>
        <pc:sldMkLst>
          <pc:docMk/>
          <pc:sldMk cId="0" sldId="279"/>
        </pc:sldMkLst>
      </pc:sldChg>
      <pc:sldChg chg="del">
        <pc:chgData name="Sajana Motheram" userId="558df39ad99bd4e3" providerId="LiveId" clId="{3549D7D9-5CBB-4C29-99C4-CEC9DDFE432A}" dt="2025-11-20T20:03:49.114" v="2263" actId="47"/>
        <pc:sldMkLst>
          <pc:docMk/>
          <pc:sldMk cId="0" sldId="280"/>
        </pc:sldMkLst>
      </pc:sldChg>
      <pc:sldChg chg="del">
        <pc:chgData name="Sajana Motheram" userId="558df39ad99bd4e3" providerId="LiveId" clId="{3549D7D9-5CBB-4C29-99C4-CEC9DDFE432A}" dt="2025-11-20T20:03:49.436" v="2264" actId="47"/>
        <pc:sldMkLst>
          <pc:docMk/>
          <pc:sldMk cId="0" sldId="281"/>
        </pc:sldMkLst>
      </pc:sldChg>
      <pc:sldChg chg="del">
        <pc:chgData name="Sajana Motheram" userId="558df39ad99bd4e3" providerId="LiveId" clId="{3549D7D9-5CBB-4C29-99C4-CEC9DDFE432A}" dt="2025-11-20T20:03:49.884" v="2265" actId="47"/>
        <pc:sldMkLst>
          <pc:docMk/>
          <pc:sldMk cId="0" sldId="282"/>
        </pc:sldMkLst>
      </pc:sldChg>
      <pc:sldChg chg="del">
        <pc:chgData name="Sajana Motheram" userId="558df39ad99bd4e3" providerId="LiveId" clId="{3549D7D9-5CBB-4C29-99C4-CEC9DDFE432A}" dt="2025-11-20T20:03:50.710" v="2266" actId="47"/>
        <pc:sldMkLst>
          <pc:docMk/>
          <pc:sldMk cId="0" sldId="283"/>
        </pc:sldMkLst>
      </pc:sldChg>
      <pc:sldChg chg="del">
        <pc:chgData name="Sajana Motheram" userId="558df39ad99bd4e3" providerId="LiveId" clId="{3549D7D9-5CBB-4C29-99C4-CEC9DDFE432A}" dt="2025-11-20T20:03:51.096" v="2267" actId="47"/>
        <pc:sldMkLst>
          <pc:docMk/>
          <pc:sldMk cId="0" sldId="284"/>
        </pc:sldMkLst>
      </pc:sldChg>
      <pc:sldChg chg="del">
        <pc:chgData name="Sajana Motheram" userId="558df39ad99bd4e3" providerId="LiveId" clId="{3549D7D9-5CBB-4C29-99C4-CEC9DDFE432A}" dt="2025-11-20T20:03:51.340" v="2268" actId="47"/>
        <pc:sldMkLst>
          <pc:docMk/>
          <pc:sldMk cId="0" sldId="285"/>
        </pc:sldMkLst>
      </pc:sldChg>
      <pc:sldChg chg="del">
        <pc:chgData name="Sajana Motheram" userId="558df39ad99bd4e3" providerId="LiveId" clId="{3549D7D9-5CBB-4C29-99C4-CEC9DDFE432A}" dt="2025-11-20T20:03:51.469" v="2269" actId="47"/>
        <pc:sldMkLst>
          <pc:docMk/>
          <pc:sldMk cId="0" sldId="286"/>
        </pc:sldMkLst>
      </pc:sldChg>
      <pc:sldChg chg="del">
        <pc:chgData name="Sajana Motheram" userId="558df39ad99bd4e3" providerId="LiveId" clId="{3549D7D9-5CBB-4C29-99C4-CEC9DDFE432A}" dt="2025-11-20T20:03:51.627" v="2270" actId="47"/>
        <pc:sldMkLst>
          <pc:docMk/>
          <pc:sldMk cId="0" sldId="287"/>
        </pc:sldMkLst>
      </pc:sldChg>
      <pc:sldChg chg="del">
        <pc:chgData name="Sajana Motheram" userId="558df39ad99bd4e3" providerId="LiveId" clId="{3549D7D9-5CBB-4C29-99C4-CEC9DDFE432A}" dt="2025-11-20T20:03:51.858" v="2271" actId="47"/>
        <pc:sldMkLst>
          <pc:docMk/>
          <pc:sldMk cId="0" sldId="288"/>
        </pc:sldMkLst>
      </pc:sldChg>
      <pc:sldChg chg="del">
        <pc:chgData name="Sajana Motheram" userId="558df39ad99bd4e3" providerId="LiveId" clId="{3549D7D9-5CBB-4C29-99C4-CEC9DDFE432A}" dt="2025-11-20T20:03:52.189" v="2272" actId="47"/>
        <pc:sldMkLst>
          <pc:docMk/>
          <pc:sldMk cId="0" sldId="289"/>
        </pc:sldMkLst>
      </pc:sldChg>
      <pc:sldChg chg="del">
        <pc:chgData name="Sajana Motheram" userId="558df39ad99bd4e3" providerId="LiveId" clId="{3549D7D9-5CBB-4C29-99C4-CEC9DDFE432A}" dt="2025-11-20T20:03:53.505" v="2273" actId="47"/>
        <pc:sldMkLst>
          <pc:docMk/>
          <pc:sldMk cId="0" sldId="290"/>
        </pc:sldMkLst>
      </pc:sldChg>
      <pc:sldChg chg="del">
        <pc:chgData name="Sajana Motheram" userId="558df39ad99bd4e3" providerId="LiveId" clId="{3549D7D9-5CBB-4C29-99C4-CEC9DDFE432A}" dt="2025-11-20T20:03:54.007" v="2274" actId="47"/>
        <pc:sldMkLst>
          <pc:docMk/>
          <pc:sldMk cId="0" sldId="291"/>
        </pc:sldMkLst>
      </pc:sldChg>
      <pc:sldChg chg="del">
        <pc:chgData name="Sajana Motheram" userId="558df39ad99bd4e3" providerId="LiveId" clId="{3549D7D9-5CBB-4C29-99C4-CEC9DDFE432A}" dt="2025-11-20T20:03:54.458" v="2275" actId="47"/>
        <pc:sldMkLst>
          <pc:docMk/>
          <pc:sldMk cId="0" sldId="292"/>
        </pc:sldMkLst>
      </pc:sldChg>
      <pc:sldChg chg="del">
        <pc:chgData name="Sajana Motheram" userId="558df39ad99bd4e3" providerId="LiveId" clId="{3549D7D9-5CBB-4C29-99C4-CEC9DDFE432A}" dt="2025-11-20T20:03:54.787" v="2276" actId="47"/>
        <pc:sldMkLst>
          <pc:docMk/>
          <pc:sldMk cId="0" sldId="293"/>
        </pc:sldMkLst>
      </pc:sldChg>
      <pc:sldChg chg="del">
        <pc:chgData name="Sajana Motheram" userId="558df39ad99bd4e3" providerId="LiveId" clId="{3549D7D9-5CBB-4C29-99C4-CEC9DDFE432A}" dt="2025-11-20T20:03:55.183" v="2277" actId="47"/>
        <pc:sldMkLst>
          <pc:docMk/>
          <pc:sldMk cId="0" sldId="294"/>
        </pc:sldMkLst>
      </pc:sldChg>
      <pc:sldChg chg="del">
        <pc:chgData name="Sajana Motheram" userId="558df39ad99bd4e3" providerId="LiveId" clId="{3549D7D9-5CBB-4C29-99C4-CEC9DDFE432A}" dt="2025-11-20T20:03:55.360" v="2278" actId="47"/>
        <pc:sldMkLst>
          <pc:docMk/>
          <pc:sldMk cId="0" sldId="295"/>
        </pc:sldMkLst>
      </pc:sldChg>
      <pc:sldChg chg="del">
        <pc:chgData name="Sajana Motheram" userId="558df39ad99bd4e3" providerId="LiveId" clId="{3549D7D9-5CBB-4C29-99C4-CEC9DDFE432A}" dt="2025-11-20T20:03:55.683" v="2279" actId="47"/>
        <pc:sldMkLst>
          <pc:docMk/>
          <pc:sldMk cId="0" sldId="296"/>
        </pc:sldMkLst>
      </pc:sldChg>
      <pc:sldChg chg="add del">
        <pc:chgData name="Sajana Motheram" userId="558df39ad99bd4e3" providerId="LiveId" clId="{3549D7D9-5CBB-4C29-99C4-CEC9DDFE432A}" dt="2025-11-20T19:22:07.859" v="1036" actId="47"/>
        <pc:sldMkLst>
          <pc:docMk/>
          <pc:sldMk cId="2812264188" sldId="297"/>
        </pc:sldMkLst>
      </pc:sldChg>
      <pc:sldChg chg="delSp modSp add mod">
        <pc:chgData name="Sajana Motheram" userId="558df39ad99bd4e3" providerId="LiveId" clId="{3549D7D9-5CBB-4C29-99C4-CEC9DDFE432A}" dt="2025-11-20T19:44:08.779" v="1674" actId="1076"/>
        <pc:sldMkLst>
          <pc:docMk/>
          <pc:sldMk cId="3231140835" sldId="297"/>
        </pc:sldMkLst>
        <pc:spChg chg="del">
          <ac:chgData name="Sajana Motheram" userId="558df39ad99bd4e3" providerId="LiveId" clId="{3549D7D9-5CBB-4C29-99C4-CEC9DDFE432A}" dt="2025-11-20T19:44:06.366" v="1673" actId="478"/>
          <ac:spMkLst>
            <pc:docMk/>
            <pc:sldMk cId="3231140835" sldId="297"/>
            <ac:spMk id="11" creationId="{DB12B278-D0A8-5BE5-08D7-92EE87572DCE}"/>
          </ac:spMkLst>
        </pc:spChg>
        <pc:spChg chg="mod">
          <ac:chgData name="Sajana Motheram" userId="558df39ad99bd4e3" providerId="LiveId" clId="{3549D7D9-5CBB-4C29-99C4-CEC9DDFE432A}" dt="2025-11-20T19:44:08.779" v="1674" actId="1076"/>
          <ac:spMkLst>
            <pc:docMk/>
            <pc:sldMk cId="3231140835" sldId="297"/>
            <ac:spMk id="1110" creationId="{E1B79103-8B2E-6FD6-E2BA-5EE2312C9F03}"/>
          </ac:spMkLst>
        </pc:spChg>
      </pc:sldChg>
      <pc:sldChg chg="add ord">
        <pc:chgData name="Sajana Motheram" userId="558df39ad99bd4e3" providerId="LiveId" clId="{3549D7D9-5CBB-4C29-99C4-CEC9DDFE432A}" dt="2025-11-20T19:47:04.516" v="1708"/>
        <pc:sldMkLst>
          <pc:docMk/>
          <pc:sldMk cId="1550118600" sldId="298"/>
        </pc:sldMkLst>
      </pc:sldChg>
      <pc:sldChg chg="add ord">
        <pc:chgData name="Sajana Motheram" userId="558df39ad99bd4e3" providerId="LiveId" clId="{3549D7D9-5CBB-4C29-99C4-CEC9DDFE432A}" dt="2025-11-20T19:47:28.206" v="1720"/>
        <pc:sldMkLst>
          <pc:docMk/>
          <pc:sldMk cId="721408916" sldId="299"/>
        </pc:sldMkLst>
      </pc:sldChg>
      <pc:sldChg chg="add ord">
        <pc:chgData name="Sajana Motheram" userId="558df39ad99bd4e3" providerId="LiveId" clId="{3549D7D9-5CBB-4C29-99C4-CEC9DDFE432A}" dt="2025-11-20T20:00:09.928" v="2231"/>
        <pc:sldMkLst>
          <pc:docMk/>
          <pc:sldMk cId="1707441648" sldId="300"/>
        </pc:sldMkLst>
      </pc:sldChg>
      <pc:sldChg chg="add">
        <pc:chgData name="Sajana Motheram" userId="558df39ad99bd4e3" providerId="LiveId" clId="{3549D7D9-5CBB-4C29-99C4-CEC9DDFE432A}" dt="2025-11-20T20:00:14.525" v="2232"/>
        <pc:sldMkLst>
          <pc:docMk/>
          <pc:sldMk cId="3136759495" sldId="301"/>
        </pc:sldMkLst>
      </pc:sldChg>
      <pc:sldChg chg="add">
        <pc:chgData name="Sajana Motheram" userId="558df39ad99bd4e3" providerId="LiveId" clId="{3549D7D9-5CBB-4C29-99C4-CEC9DDFE432A}" dt="2025-11-20T20:00:20.510" v="2233"/>
        <pc:sldMkLst>
          <pc:docMk/>
          <pc:sldMk cId="250160969" sldId="302"/>
        </pc:sldMkLst>
      </pc:sldChg>
      <pc:sldChg chg="add ord">
        <pc:chgData name="Sajana Motheram" userId="558df39ad99bd4e3" providerId="LiveId" clId="{3549D7D9-5CBB-4C29-99C4-CEC9DDFE432A}" dt="2025-11-20T20:04:59.442" v="2300"/>
        <pc:sldMkLst>
          <pc:docMk/>
          <pc:sldMk cId="739303654" sldId="303"/>
        </pc:sldMkLst>
      </pc:sldChg>
      <pc:sldMasterChg chg="addSldLayout delSldLayout">
        <pc:chgData name="Sajana Motheram" userId="558df39ad99bd4e3" providerId="LiveId" clId="{3549D7D9-5CBB-4C29-99C4-CEC9DDFE432A}" dt="2025-11-20T20:03:59.416" v="2281" actId="47"/>
        <pc:sldMasterMkLst>
          <pc:docMk/>
          <pc:sldMasterMk cId="0" sldId="2147483673"/>
        </pc:sldMasterMkLst>
        <pc:sldLayoutChg chg="del">
          <pc:chgData name="Sajana Motheram" userId="558df39ad99bd4e3" providerId="LiveId" clId="{3549D7D9-5CBB-4C29-99C4-CEC9DDFE432A}" dt="2025-11-20T19:15:13.757" v="783" actId="47"/>
          <pc:sldLayoutMkLst>
            <pc:docMk/>
            <pc:sldMasterMk cId="0" sldId="2147483673"/>
            <pc:sldLayoutMk cId="0" sldId="2147483649"/>
          </pc:sldLayoutMkLst>
        </pc:sldLayoutChg>
        <pc:sldLayoutChg chg="del">
          <pc:chgData name="Sajana Motheram" userId="558df39ad99bd4e3" providerId="LiveId" clId="{3549D7D9-5CBB-4C29-99C4-CEC9DDFE432A}" dt="2025-11-20T20:03:47.825" v="2261" actId="47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Sajana Motheram" userId="558df39ad99bd4e3" providerId="LiveId" clId="{3549D7D9-5CBB-4C29-99C4-CEC9DDFE432A}" dt="2025-11-20T15:54:53.184" v="0" actId="47"/>
          <pc:sldLayoutMkLst>
            <pc:docMk/>
            <pc:sldMasterMk cId="0" sldId="2147483673"/>
            <pc:sldLayoutMk cId="0" sldId="2147483659"/>
          </pc:sldLayoutMkLst>
        </pc:sldLayoutChg>
        <pc:sldLayoutChg chg="add del">
          <pc:chgData name="Sajana Motheram" userId="558df39ad99bd4e3" providerId="LiveId" clId="{3549D7D9-5CBB-4C29-99C4-CEC9DDFE432A}" dt="2025-11-20T20:03:59.416" v="2281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Sajana Motheram" userId="558df39ad99bd4e3" providerId="LiveId" clId="{3549D7D9-5CBB-4C29-99C4-CEC9DDFE432A}" dt="2025-11-20T20:03:45.841" v="2258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Sajana Motheram" userId="558df39ad99bd4e3" providerId="LiveId" clId="{3549D7D9-5CBB-4C29-99C4-CEC9DDFE432A}" dt="2025-11-20T20:03:46.321" v="2259" actId="47"/>
          <pc:sldLayoutMkLst>
            <pc:docMk/>
            <pc:sldMasterMk cId="0" sldId="2147483673"/>
            <pc:sldLayoutMk cId="0" sldId="2147483668"/>
          </pc:sldLayoutMkLst>
        </pc:sldLayoutChg>
      </pc:sldMasterChg>
      <pc:sldMasterChg chg="del delSldLayout">
        <pc:chgData name="Sajana Motheram" userId="558df39ad99bd4e3" providerId="LiveId" clId="{3549D7D9-5CBB-4C29-99C4-CEC9DDFE432A}" dt="2025-11-20T20:03:55.683" v="2279" actId="47"/>
        <pc:sldMasterMkLst>
          <pc:docMk/>
          <pc:sldMasterMk cId="0" sldId="2147483674"/>
        </pc:sldMasterMkLst>
        <pc:sldLayoutChg chg="del">
          <pc:chgData name="Sajana Motheram" userId="558df39ad99bd4e3" providerId="LiveId" clId="{3549D7D9-5CBB-4C29-99C4-CEC9DDFE432A}" dt="2025-11-20T20:03:55.683" v="2279" actId="47"/>
          <pc:sldLayoutMkLst>
            <pc:docMk/>
            <pc:sldMasterMk cId="0" sldId="2147483674"/>
            <pc:sldLayoutMk cId="0" sldId="2147483671"/>
          </pc:sldLayoutMkLst>
        </pc:sldLayoutChg>
        <pc:sldLayoutChg chg="del">
          <pc:chgData name="Sajana Motheram" userId="558df39ad99bd4e3" providerId="LiveId" clId="{3549D7D9-5CBB-4C29-99C4-CEC9DDFE432A}" dt="2025-11-20T20:03:55.360" v="2278" actId="47"/>
          <pc:sldLayoutMkLst>
            <pc:docMk/>
            <pc:sldMasterMk cId="0" sldId="2147483674"/>
            <pc:sldLayoutMk cId="0" sldId="214748367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0BA407-E6D6-4F73-A2E3-29835B33EA6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4FFE6A-88D0-4B0A-AAD8-468CB31DC26A}">
      <dgm:prSet/>
      <dgm:spPr/>
      <dgm:t>
        <a:bodyPr/>
        <a:lstStyle/>
        <a:p>
          <a:r>
            <a:rPr lang="en-ZA"/>
            <a:t>Consistent styling across views</a:t>
          </a:r>
          <a:endParaRPr lang="en-US"/>
        </a:p>
      </dgm:t>
    </dgm:pt>
    <dgm:pt modelId="{43B200D0-4B0C-47B1-844E-01EB0F5FE315}" type="parTrans" cxnId="{BEA643C0-A1F3-4475-841E-03FCE6752304}">
      <dgm:prSet/>
      <dgm:spPr/>
      <dgm:t>
        <a:bodyPr/>
        <a:lstStyle/>
        <a:p>
          <a:endParaRPr lang="en-US"/>
        </a:p>
      </dgm:t>
    </dgm:pt>
    <dgm:pt modelId="{08406FC6-EF8F-4534-9B56-320BE54FE773}" type="sibTrans" cxnId="{BEA643C0-A1F3-4475-841E-03FCE6752304}">
      <dgm:prSet/>
      <dgm:spPr/>
      <dgm:t>
        <a:bodyPr/>
        <a:lstStyle/>
        <a:p>
          <a:endParaRPr lang="en-US"/>
        </a:p>
      </dgm:t>
    </dgm:pt>
    <dgm:pt modelId="{7AF5372F-FEF6-44A4-BA33-B6A9769C48B2}">
      <dgm:prSet/>
      <dgm:spPr/>
      <dgm:t>
        <a:bodyPr/>
        <a:lstStyle/>
        <a:p>
          <a:r>
            <a:rPr lang="en-ZA"/>
            <a:t>Clear validation messages</a:t>
          </a:r>
          <a:endParaRPr lang="en-US"/>
        </a:p>
      </dgm:t>
    </dgm:pt>
    <dgm:pt modelId="{7A5F2DF9-7DA6-4B98-9626-8C9E760D2749}" type="parTrans" cxnId="{80E17ABD-0415-4E33-B379-4052AB0A1D85}">
      <dgm:prSet/>
      <dgm:spPr/>
      <dgm:t>
        <a:bodyPr/>
        <a:lstStyle/>
        <a:p>
          <a:endParaRPr lang="en-US"/>
        </a:p>
      </dgm:t>
    </dgm:pt>
    <dgm:pt modelId="{6D941DD2-1383-4F97-BBC3-773BC1CA9451}" type="sibTrans" cxnId="{80E17ABD-0415-4E33-B379-4052AB0A1D85}">
      <dgm:prSet/>
      <dgm:spPr/>
      <dgm:t>
        <a:bodyPr/>
        <a:lstStyle/>
        <a:p>
          <a:endParaRPr lang="en-US"/>
        </a:p>
      </dgm:t>
    </dgm:pt>
    <dgm:pt modelId="{FFC6AAD9-A1E7-4944-8EDB-6385439A4173}">
      <dgm:prSet/>
      <dgm:spPr/>
      <dgm:t>
        <a:bodyPr/>
        <a:lstStyle/>
        <a:p>
          <a:r>
            <a:rPr lang="en-ZA"/>
            <a:t>Responsive layouts for dashboards and forms</a:t>
          </a:r>
          <a:endParaRPr lang="en-US"/>
        </a:p>
      </dgm:t>
    </dgm:pt>
    <dgm:pt modelId="{B3CFC25F-9542-4FFE-ABBD-9D2E811EA6C2}" type="parTrans" cxnId="{255150BC-1DFC-4E07-A061-45579C61CB55}">
      <dgm:prSet/>
      <dgm:spPr/>
      <dgm:t>
        <a:bodyPr/>
        <a:lstStyle/>
        <a:p>
          <a:endParaRPr lang="en-US"/>
        </a:p>
      </dgm:t>
    </dgm:pt>
    <dgm:pt modelId="{EFDAC1CD-DD3F-4D05-9F63-F9F3176D468B}" type="sibTrans" cxnId="{255150BC-1DFC-4E07-A061-45579C61CB55}">
      <dgm:prSet/>
      <dgm:spPr/>
      <dgm:t>
        <a:bodyPr/>
        <a:lstStyle/>
        <a:p>
          <a:endParaRPr lang="en-US"/>
        </a:p>
      </dgm:t>
    </dgm:pt>
    <dgm:pt modelId="{79A800A5-1F61-4B99-9DC3-2A42B324CAAE}" type="pres">
      <dgm:prSet presAssocID="{F70BA407-E6D6-4F73-A2E3-29835B33EA62}" presName="root" presStyleCnt="0">
        <dgm:presLayoutVars>
          <dgm:dir/>
          <dgm:resizeHandles val="exact"/>
        </dgm:presLayoutVars>
      </dgm:prSet>
      <dgm:spPr/>
    </dgm:pt>
    <dgm:pt modelId="{787EC7CD-87CF-42BC-842C-9CAADFE28C54}" type="pres">
      <dgm:prSet presAssocID="{724FFE6A-88D0-4B0A-AAD8-468CB31DC26A}" presName="compNode" presStyleCnt="0"/>
      <dgm:spPr/>
    </dgm:pt>
    <dgm:pt modelId="{3483FD16-C17C-4EDF-A19D-AC9DD46EC6B9}" type="pres">
      <dgm:prSet presAssocID="{724FFE6A-88D0-4B0A-AAD8-468CB31DC26A}" presName="bgRect" presStyleLbl="bgShp" presStyleIdx="0" presStyleCnt="3"/>
      <dgm:spPr/>
    </dgm:pt>
    <dgm:pt modelId="{E69CD507-7BAE-4346-8152-B9379D8234C9}" type="pres">
      <dgm:prSet presAssocID="{724FFE6A-88D0-4B0A-AAD8-468CB31DC2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2324BD-443F-448F-BA37-E1EA2F5CF830}" type="pres">
      <dgm:prSet presAssocID="{724FFE6A-88D0-4B0A-AAD8-468CB31DC26A}" presName="spaceRect" presStyleCnt="0"/>
      <dgm:spPr/>
    </dgm:pt>
    <dgm:pt modelId="{3A0F209B-58D5-483F-B4A4-4462B5768BD8}" type="pres">
      <dgm:prSet presAssocID="{724FFE6A-88D0-4B0A-AAD8-468CB31DC26A}" presName="parTx" presStyleLbl="revTx" presStyleIdx="0" presStyleCnt="3">
        <dgm:presLayoutVars>
          <dgm:chMax val="0"/>
          <dgm:chPref val="0"/>
        </dgm:presLayoutVars>
      </dgm:prSet>
      <dgm:spPr/>
    </dgm:pt>
    <dgm:pt modelId="{2F4D6805-A7DB-4121-A128-D2827D856E15}" type="pres">
      <dgm:prSet presAssocID="{08406FC6-EF8F-4534-9B56-320BE54FE773}" presName="sibTrans" presStyleCnt="0"/>
      <dgm:spPr/>
    </dgm:pt>
    <dgm:pt modelId="{2D245B97-1F38-45CE-A399-1408075491B1}" type="pres">
      <dgm:prSet presAssocID="{7AF5372F-FEF6-44A4-BA33-B6A9769C48B2}" presName="compNode" presStyleCnt="0"/>
      <dgm:spPr/>
    </dgm:pt>
    <dgm:pt modelId="{56D58880-FBAC-46D8-A37D-8418E61DA8D5}" type="pres">
      <dgm:prSet presAssocID="{7AF5372F-FEF6-44A4-BA33-B6A9769C48B2}" presName="bgRect" presStyleLbl="bgShp" presStyleIdx="1" presStyleCnt="3"/>
      <dgm:spPr/>
    </dgm:pt>
    <dgm:pt modelId="{228AD573-EA0E-4EA6-9BC0-606B639ECFDB}" type="pres">
      <dgm:prSet presAssocID="{7AF5372F-FEF6-44A4-BA33-B6A9769C48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02FA252-CC00-4E48-83AD-DE4296ED9B92}" type="pres">
      <dgm:prSet presAssocID="{7AF5372F-FEF6-44A4-BA33-B6A9769C48B2}" presName="spaceRect" presStyleCnt="0"/>
      <dgm:spPr/>
    </dgm:pt>
    <dgm:pt modelId="{97A98DE4-DD55-4171-A56A-41C964D4F864}" type="pres">
      <dgm:prSet presAssocID="{7AF5372F-FEF6-44A4-BA33-B6A9769C48B2}" presName="parTx" presStyleLbl="revTx" presStyleIdx="1" presStyleCnt="3">
        <dgm:presLayoutVars>
          <dgm:chMax val="0"/>
          <dgm:chPref val="0"/>
        </dgm:presLayoutVars>
      </dgm:prSet>
      <dgm:spPr/>
    </dgm:pt>
    <dgm:pt modelId="{E0424E1B-0CE7-41D3-A6D8-BB83804106C6}" type="pres">
      <dgm:prSet presAssocID="{6D941DD2-1383-4F97-BBC3-773BC1CA9451}" presName="sibTrans" presStyleCnt="0"/>
      <dgm:spPr/>
    </dgm:pt>
    <dgm:pt modelId="{202E9481-CDD8-4004-91AB-E2A24AC141FC}" type="pres">
      <dgm:prSet presAssocID="{FFC6AAD9-A1E7-4944-8EDB-6385439A4173}" presName="compNode" presStyleCnt="0"/>
      <dgm:spPr/>
    </dgm:pt>
    <dgm:pt modelId="{1BAF573B-C682-4390-85EB-1488404B789A}" type="pres">
      <dgm:prSet presAssocID="{FFC6AAD9-A1E7-4944-8EDB-6385439A4173}" presName="bgRect" presStyleLbl="bgShp" presStyleIdx="2" presStyleCnt="3"/>
      <dgm:spPr/>
    </dgm:pt>
    <dgm:pt modelId="{4D1FBA2C-06B6-456C-AEDB-3836102CB7C4}" type="pres">
      <dgm:prSet presAssocID="{FFC6AAD9-A1E7-4944-8EDB-6385439A41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E540D92-A6A9-46E4-B1CF-DFE7B32DE051}" type="pres">
      <dgm:prSet presAssocID="{FFC6AAD9-A1E7-4944-8EDB-6385439A4173}" presName="spaceRect" presStyleCnt="0"/>
      <dgm:spPr/>
    </dgm:pt>
    <dgm:pt modelId="{867DBC8F-1119-4589-9FCE-0957CE2152B6}" type="pres">
      <dgm:prSet presAssocID="{FFC6AAD9-A1E7-4944-8EDB-6385439A417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52E4C0F-617F-4053-AE44-AE955526F54C}" type="presOf" srcId="{724FFE6A-88D0-4B0A-AAD8-468CB31DC26A}" destId="{3A0F209B-58D5-483F-B4A4-4462B5768BD8}" srcOrd="0" destOrd="0" presId="urn:microsoft.com/office/officeart/2018/2/layout/IconVerticalSolidList"/>
    <dgm:cxn modelId="{255150BC-1DFC-4E07-A061-45579C61CB55}" srcId="{F70BA407-E6D6-4F73-A2E3-29835B33EA62}" destId="{FFC6AAD9-A1E7-4944-8EDB-6385439A4173}" srcOrd="2" destOrd="0" parTransId="{B3CFC25F-9542-4FFE-ABBD-9D2E811EA6C2}" sibTransId="{EFDAC1CD-DD3F-4D05-9F63-F9F3176D468B}"/>
    <dgm:cxn modelId="{80E17ABD-0415-4E33-B379-4052AB0A1D85}" srcId="{F70BA407-E6D6-4F73-A2E3-29835B33EA62}" destId="{7AF5372F-FEF6-44A4-BA33-B6A9769C48B2}" srcOrd="1" destOrd="0" parTransId="{7A5F2DF9-7DA6-4B98-9626-8C9E760D2749}" sibTransId="{6D941DD2-1383-4F97-BBC3-773BC1CA9451}"/>
    <dgm:cxn modelId="{BEA643C0-A1F3-4475-841E-03FCE6752304}" srcId="{F70BA407-E6D6-4F73-A2E3-29835B33EA62}" destId="{724FFE6A-88D0-4B0A-AAD8-468CB31DC26A}" srcOrd="0" destOrd="0" parTransId="{43B200D0-4B0C-47B1-844E-01EB0F5FE315}" sibTransId="{08406FC6-EF8F-4534-9B56-320BE54FE773}"/>
    <dgm:cxn modelId="{11A0C0D1-3591-40FD-8B4D-14780129132E}" type="presOf" srcId="{FFC6AAD9-A1E7-4944-8EDB-6385439A4173}" destId="{867DBC8F-1119-4589-9FCE-0957CE2152B6}" srcOrd="0" destOrd="0" presId="urn:microsoft.com/office/officeart/2018/2/layout/IconVerticalSolidList"/>
    <dgm:cxn modelId="{E3537BD9-DEB0-4BB3-B6A1-CFD0AC3A9980}" type="presOf" srcId="{F70BA407-E6D6-4F73-A2E3-29835B33EA62}" destId="{79A800A5-1F61-4B99-9DC3-2A42B324CAAE}" srcOrd="0" destOrd="0" presId="urn:microsoft.com/office/officeart/2018/2/layout/IconVerticalSolidList"/>
    <dgm:cxn modelId="{F0EE03FD-E117-42DE-BEA7-6A9534AC3E59}" type="presOf" srcId="{7AF5372F-FEF6-44A4-BA33-B6A9769C48B2}" destId="{97A98DE4-DD55-4171-A56A-41C964D4F864}" srcOrd="0" destOrd="0" presId="urn:microsoft.com/office/officeart/2018/2/layout/IconVerticalSolidList"/>
    <dgm:cxn modelId="{FAD6C8E2-095C-4859-8AB1-3032C6186B20}" type="presParOf" srcId="{79A800A5-1F61-4B99-9DC3-2A42B324CAAE}" destId="{787EC7CD-87CF-42BC-842C-9CAADFE28C54}" srcOrd="0" destOrd="0" presId="urn:microsoft.com/office/officeart/2018/2/layout/IconVerticalSolidList"/>
    <dgm:cxn modelId="{AEE15867-1864-4171-987C-3C1D5C8E51BA}" type="presParOf" srcId="{787EC7CD-87CF-42BC-842C-9CAADFE28C54}" destId="{3483FD16-C17C-4EDF-A19D-AC9DD46EC6B9}" srcOrd="0" destOrd="0" presId="urn:microsoft.com/office/officeart/2018/2/layout/IconVerticalSolidList"/>
    <dgm:cxn modelId="{F9424C88-E5A4-40CB-A189-C5C79C676DBE}" type="presParOf" srcId="{787EC7CD-87CF-42BC-842C-9CAADFE28C54}" destId="{E69CD507-7BAE-4346-8152-B9379D8234C9}" srcOrd="1" destOrd="0" presId="urn:microsoft.com/office/officeart/2018/2/layout/IconVerticalSolidList"/>
    <dgm:cxn modelId="{CD01EE38-EF18-496A-AAFF-49311C223B37}" type="presParOf" srcId="{787EC7CD-87CF-42BC-842C-9CAADFE28C54}" destId="{282324BD-443F-448F-BA37-E1EA2F5CF830}" srcOrd="2" destOrd="0" presId="urn:microsoft.com/office/officeart/2018/2/layout/IconVerticalSolidList"/>
    <dgm:cxn modelId="{953FD7FA-AE5F-46A1-8CA7-860F8CAADF49}" type="presParOf" srcId="{787EC7CD-87CF-42BC-842C-9CAADFE28C54}" destId="{3A0F209B-58D5-483F-B4A4-4462B5768BD8}" srcOrd="3" destOrd="0" presId="urn:microsoft.com/office/officeart/2018/2/layout/IconVerticalSolidList"/>
    <dgm:cxn modelId="{1E8067A2-4AF2-4326-80BF-BEA7B522080C}" type="presParOf" srcId="{79A800A5-1F61-4B99-9DC3-2A42B324CAAE}" destId="{2F4D6805-A7DB-4121-A128-D2827D856E15}" srcOrd="1" destOrd="0" presId="urn:microsoft.com/office/officeart/2018/2/layout/IconVerticalSolidList"/>
    <dgm:cxn modelId="{C4227710-652D-4213-B1FB-3A473D184136}" type="presParOf" srcId="{79A800A5-1F61-4B99-9DC3-2A42B324CAAE}" destId="{2D245B97-1F38-45CE-A399-1408075491B1}" srcOrd="2" destOrd="0" presId="urn:microsoft.com/office/officeart/2018/2/layout/IconVerticalSolidList"/>
    <dgm:cxn modelId="{D494F2F5-5B9C-46B4-83DC-516F647AAC60}" type="presParOf" srcId="{2D245B97-1F38-45CE-A399-1408075491B1}" destId="{56D58880-FBAC-46D8-A37D-8418E61DA8D5}" srcOrd="0" destOrd="0" presId="urn:microsoft.com/office/officeart/2018/2/layout/IconVerticalSolidList"/>
    <dgm:cxn modelId="{8979320F-2AAB-4B2B-9301-C57742701C5D}" type="presParOf" srcId="{2D245B97-1F38-45CE-A399-1408075491B1}" destId="{228AD573-EA0E-4EA6-9BC0-606B639ECFDB}" srcOrd="1" destOrd="0" presId="urn:microsoft.com/office/officeart/2018/2/layout/IconVerticalSolidList"/>
    <dgm:cxn modelId="{38B30A4C-D7DF-451B-8620-52A335C9F50D}" type="presParOf" srcId="{2D245B97-1F38-45CE-A399-1408075491B1}" destId="{202FA252-CC00-4E48-83AD-DE4296ED9B92}" srcOrd="2" destOrd="0" presId="urn:microsoft.com/office/officeart/2018/2/layout/IconVerticalSolidList"/>
    <dgm:cxn modelId="{56A109F0-72E8-4CEC-9B6D-B1D07A8D5F11}" type="presParOf" srcId="{2D245B97-1F38-45CE-A399-1408075491B1}" destId="{97A98DE4-DD55-4171-A56A-41C964D4F864}" srcOrd="3" destOrd="0" presId="urn:microsoft.com/office/officeart/2018/2/layout/IconVerticalSolidList"/>
    <dgm:cxn modelId="{99199C22-658C-4511-BD85-4A219BE83D4C}" type="presParOf" srcId="{79A800A5-1F61-4B99-9DC3-2A42B324CAAE}" destId="{E0424E1B-0CE7-41D3-A6D8-BB83804106C6}" srcOrd="3" destOrd="0" presId="urn:microsoft.com/office/officeart/2018/2/layout/IconVerticalSolidList"/>
    <dgm:cxn modelId="{B4511C2B-D9EA-43CD-9430-561C44E63328}" type="presParOf" srcId="{79A800A5-1F61-4B99-9DC3-2A42B324CAAE}" destId="{202E9481-CDD8-4004-91AB-E2A24AC141FC}" srcOrd="4" destOrd="0" presId="urn:microsoft.com/office/officeart/2018/2/layout/IconVerticalSolidList"/>
    <dgm:cxn modelId="{9AC5D16B-163F-44CC-9966-AFA525074BE5}" type="presParOf" srcId="{202E9481-CDD8-4004-91AB-E2A24AC141FC}" destId="{1BAF573B-C682-4390-85EB-1488404B789A}" srcOrd="0" destOrd="0" presId="urn:microsoft.com/office/officeart/2018/2/layout/IconVerticalSolidList"/>
    <dgm:cxn modelId="{86AC0B65-D5EA-4045-AE43-1169ABC0CFED}" type="presParOf" srcId="{202E9481-CDD8-4004-91AB-E2A24AC141FC}" destId="{4D1FBA2C-06B6-456C-AEDB-3836102CB7C4}" srcOrd="1" destOrd="0" presId="urn:microsoft.com/office/officeart/2018/2/layout/IconVerticalSolidList"/>
    <dgm:cxn modelId="{589B5DA3-62DF-418A-9FAB-BDCE2019ED3D}" type="presParOf" srcId="{202E9481-CDD8-4004-91AB-E2A24AC141FC}" destId="{DE540D92-A6A9-46E4-B1CF-DFE7B32DE051}" srcOrd="2" destOrd="0" presId="urn:microsoft.com/office/officeart/2018/2/layout/IconVerticalSolidList"/>
    <dgm:cxn modelId="{8819140E-D1AD-4E55-BE57-4E18831CE36C}" type="presParOf" srcId="{202E9481-CDD8-4004-91AB-E2A24AC141FC}" destId="{867DBC8F-1119-4589-9FCE-0957CE2152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3FD16-C17C-4EDF-A19D-AC9DD46EC6B9}">
      <dsp:nvSpPr>
        <dsp:cNvPr id="0" name=""/>
        <dsp:cNvSpPr/>
      </dsp:nvSpPr>
      <dsp:spPr>
        <a:xfrm>
          <a:off x="0" y="398"/>
          <a:ext cx="7717500" cy="9324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CD507-7BAE-4346-8152-B9379D8234C9}">
      <dsp:nvSpPr>
        <dsp:cNvPr id="0" name=""/>
        <dsp:cNvSpPr/>
      </dsp:nvSpPr>
      <dsp:spPr>
        <a:xfrm>
          <a:off x="282069" y="210202"/>
          <a:ext cx="512853" cy="512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F209B-58D5-483F-B4A4-4462B5768BD8}">
      <dsp:nvSpPr>
        <dsp:cNvPr id="0" name=""/>
        <dsp:cNvSpPr/>
      </dsp:nvSpPr>
      <dsp:spPr>
        <a:xfrm>
          <a:off x="1076991" y="398"/>
          <a:ext cx="6640508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85" tIns="98685" rIns="98685" bIns="986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/>
            <a:t>Consistent styling across views</a:t>
          </a:r>
          <a:endParaRPr lang="en-US" sz="2500" kern="1200"/>
        </a:p>
      </dsp:txBody>
      <dsp:txXfrm>
        <a:off x="1076991" y="398"/>
        <a:ext cx="6640508" cy="932460"/>
      </dsp:txXfrm>
    </dsp:sp>
    <dsp:sp modelId="{56D58880-FBAC-46D8-A37D-8418E61DA8D5}">
      <dsp:nvSpPr>
        <dsp:cNvPr id="0" name=""/>
        <dsp:cNvSpPr/>
      </dsp:nvSpPr>
      <dsp:spPr>
        <a:xfrm>
          <a:off x="0" y="1165973"/>
          <a:ext cx="7717500" cy="9324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AD573-EA0E-4EA6-9BC0-606B639ECFDB}">
      <dsp:nvSpPr>
        <dsp:cNvPr id="0" name=""/>
        <dsp:cNvSpPr/>
      </dsp:nvSpPr>
      <dsp:spPr>
        <a:xfrm>
          <a:off x="282069" y="1375777"/>
          <a:ext cx="512853" cy="512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98DE4-DD55-4171-A56A-41C964D4F864}">
      <dsp:nvSpPr>
        <dsp:cNvPr id="0" name=""/>
        <dsp:cNvSpPr/>
      </dsp:nvSpPr>
      <dsp:spPr>
        <a:xfrm>
          <a:off x="1076991" y="1165973"/>
          <a:ext cx="6640508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85" tIns="98685" rIns="98685" bIns="986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/>
            <a:t>Clear validation messages</a:t>
          </a:r>
          <a:endParaRPr lang="en-US" sz="2500" kern="1200"/>
        </a:p>
      </dsp:txBody>
      <dsp:txXfrm>
        <a:off x="1076991" y="1165973"/>
        <a:ext cx="6640508" cy="932460"/>
      </dsp:txXfrm>
    </dsp:sp>
    <dsp:sp modelId="{1BAF573B-C682-4390-85EB-1488404B789A}">
      <dsp:nvSpPr>
        <dsp:cNvPr id="0" name=""/>
        <dsp:cNvSpPr/>
      </dsp:nvSpPr>
      <dsp:spPr>
        <a:xfrm>
          <a:off x="0" y="2331549"/>
          <a:ext cx="7717500" cy="9324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FBA2C-06B6-456C-AEDB-3836102CB7C4}">
      <dsp:nvSpPr>
        <dsp:cNvPr id="0" name=""/>
        <dsp:cNvSpPr/>
      </dsp:nvSpPr>
      <dsp:spPr>
        <a:xfrm>
          <a:off x="282069" y="2541352"/>
          <a:ext cx="512853" cy="512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DBC8F-1119-4589-9FCE-0957CE2152B6}">
      <dsp:nvSpPr>
        <dsp:cNvPr id="0" name=""/>
        <dsp:cNvSpPr/>
      </dsp:nvSpPr>
      <dsp:spPr>
        <a:xfrm>
          <a:off x="1076991" y="2331549"/>
          <a:ext cx="6640508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85" tIns="98685" rIns="98685" bIns="986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/>
            <a:t>Responsive layouts for dashboards and forms</a:t>
          </a:r>
          <a:endParaRPr lang="en-US" sz="2500" kern="1200"/>
        </a:p>
      </dsp:txBody>
      <dsp:txXfrm>
        <a:off x="1076991" y="2331549"/>
        <a:ext cx="6640508" cy="932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632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546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62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639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723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56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977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646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238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6DB848EF-127F-90AF-AF5E-06D907C7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B2163DFB-B8EB-2EE9-AC15-BF00C4056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3987EB42-FF07-C606-07B0-32988620D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080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331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6DB848EF-127F-90AF-AF5E-06D907C7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B2163DFB-B8EB-2EE9-AC15-BF00C4056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3987EB42-FF07-C606-07B0-32988620D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977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59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4CBD5F19-46F2-AC01-18ED-59C64AD7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86510EBD-D62C-11E3-1FF8-A4E7C63FD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95E6E0A5-F2FA-A690-D86B-C6849C1A5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943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4CBD5F19-46F2-AC01-18ED-59C64AD7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86510EBD-D62C-11E3-1FF8-A4E7C63FD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95E6E0A5-F2FA-A690-D86B-C6849C1A5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4CBD5F19-46F2-AC01-18ED-59C64AD7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86510EBD-D62C-11E3-1FF8-A4E7C63FD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95E6E0A5-F2FA-A690-D86B-C6849C1A5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29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4CBD5F19-46F2-AC01-18ED-59C64AD7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86510EBD-D62C-11E3-1FF8-A4E7C63FD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95E6E0A5-F2FA-A690-D86B-C6849C1A5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801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536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484897fd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484897fd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594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6DB848EF-127F-90AF-AF5E-06D907C7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B2163DFB-B8EB-2EE9-AC15-BF00C4056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3987EB42-FF07-C606-07B0-32988620D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226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4CBD5F19-46F2-AC01-18ED-59C64AD7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86510EBD-D62C-11E3-1FF8-A4E7C63FD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95E6E0A5-F2FA-A690-D86B-C6849C1A5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676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4CBD5F19-46F2-AC01-18ED-59C64AD7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86510EBD-D62C-11E3-1FF8-A4E7C63FD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95E6E0A5-F2FA-A690-D86B-C6849C1A5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72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4CBD5F19-46F2-AC01-18ED-59C64AD7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86510EBD-D62C-11E3-1FF8-A4E7C63FD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95E6E0A5-F2FA-A690-D86B-C6849C1A5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394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4CBD5F19-46F2-AC01-18ED-59C64AD7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86510EBD-D62C-11E3-1FF8-A4E7C63FD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95E6E0A5-F2FA-A690-D86B-C6849C1A5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04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1978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28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52CE6317-96FB-F052-2FAD-2B2A6F584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4E0F9BF5-162D-EC89-8D86-A01793215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3C67D6B0-C031-D8B4-BBB8-065092747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0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484897fd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484897fd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52CE6317-96FB-F052-2FAD-2B2A6F584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4E0F9BF5-162D-EC89-8D86-A01793215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3C67D6B0-C031-D8B4-BBB8-065092747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314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6DB848EF-127F-90AF-AF5E-06D907C7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B2163DFB-B8EB-2EE9-AC15-BF00C4056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3987EB42-FF07-C606-07B0-32988620D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5446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6DB848EF-127F-90AF-AF5E-06D907C7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B2163DFB-B8EB-2EE9-AC15-BF00C4056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3987EB42-FF07-C606-07B0-32988620D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055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6DB848EF-127F-90AF-AF5E-06D907C7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B2163DFB-B8EB-2EE9-AC15-BF00C4056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3987EB42-FF07-C606-07B0-32988620D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663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523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69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04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312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>
          <a:extLst>
            <a:ext uri="{FF2B5EF4-FFF2-40B4-BE49-F238E27FC236}">
              <a16:creationId xmlns:a16="http://schemas.microsoft.com/office/drawing/2014/main" id="{A4A9F939-5301-8807-06AC-320D2074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da1946d_6_332:notes">
            <a:extLst>
              <a:ext uri="{FF2B5EF4-FFF2-40B4-BE49-F238E27FC236}">
                <a16:creationId xmlns:a16="http://schemas.microsoft.com/office/drawing/2014/main" id="{7BF2DAE0-A940-4844-9D43-C2AB7923D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da1946d_6_332:notes">
            <a:extLst>
              <a:ext uri="{FF2B5EF4-FFF2-40B4-BE49-F238E27FC236}">
                <a16:creationId xmlns:a16="http://schemas.microsoft.com/office/drawing/2014/main" id="{BD4E97B5-CAA8-0603-D51B-B920E784B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60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44500"/>
            <a:ext cx="4112100" cy="23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3200"/>
            <a:ext cx="4112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1604593" y="-845132"/>
            <a:ext cx="3281418" cy="21328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9899992" flipH="1">
            <a:off x="-1515196" y="4121356"/>
            <a:ext cx="3953580" cy="192177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"/>
          <p:cNvSpPr txBox="1">
            <a:spLocks noGrp="1"/>
          </p:cNvSpPr>
          <p:nvPr>
            <p:ph type="title"/>
          </p:nvPr>
        </p:nvSpPr>
        <p:spPr>
          <a:xfrm>
            <a:off x="2013850" y="841075"/>
            <a:ext cx="5116200" cy="13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5"/>
          <p:cNvSpPr txBox="1">
            <a:spLocks noGrp="1"/>
          </p:cNvSpPr>
          <p:nvPr>
            <p:ph type="subTitle" idx="1"/>
          </p:nvPr>
        </p:nvSpPr>
        <p:spPr>
          <a:xfrm>
            <a:off x="2013850" y="2231525"/>
            <a:ext cx="51162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8" name="Google Shape;358;p15"/>
          <p:cNvSpPr/>
          <p:nvPr/>
        </p:nvSpPr>
        <p:spPr>
          <a:xfrm rot="9076707" flipH="1">
            <a:off x="7972821" y="-586852"/>
            <a:ext cx="1683799" cy="167281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15"/>
          <p:cNvGrpSpPr/>
          <p:nvPr/>
        </p:nvGrpSpPr>
        <p:grpSpPr>
          <a:xfrm flipH="1">
            <a:off x="683048" y="4696520"/>
            <a:ext cx="325927" cy="404808"/>
            <a:chOff x="7385113" y="1535430"/>
            <a:chExt cx="435673" cy="541115"/>
          </a:xfrm>
        </p:grpSpPr>
        <p:sp>
          <p:nvSpPr>
            <p:cNvPr id="360" name="Google Shape;360;p15"/>
            <p:cNvSpPr/>
            <p:nvPr/>
          </p:nvSpPr>
          <p:spPr>
            <a:xfrm>
              <a:off x="7385113" y="1535430"/>
              <a:ext cx="435673" cy="541115"/>
            </a:xfrm>
            <a:custGeom>
              <a:avLst/>
              <a:gdLst/>
              <a:ahLst/>
              <a:cxnLst/>
              <a:rect l="l" t="t" r="r" b="b"/>
              <a:pathLst>
                <a:path w="435673" h="541115" extrusionOk="0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1" name="Google Shape;361;p15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362" name="Google Shape;362;p15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9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5" name="Google Shape;365;p15"/>
          <p:cNvGrpSpPr/>
          <p:nvPr/>
        </p:nvGrpSpPr>
        <p:grpSpPr>
          <a:xfrm flipH="1">
            <a:off x="713902" y="4774546"/>
            <a:ext cx="268636" cy="280965"/>
            <a:chOff x="7420451" y="1639728"/>
            <a:chExt cx="359091" cy="375571"/>
          </a:xfrm>
        </p:grpSpPr>
        <p:sp>
          <p:nvSpPr>
            <p:cNvPr id="366" name="Google Shape;366;p15"/>
            <p:cNvSpPr/>
            <p:nvPr/>
          </p:nvSpPr>
          <p:spPr>
            <a:xfrm>
              <a:off x="7420451" y="1852041"/>
              <a:ext cx="357473" cy="163258"/>
            </a:xfrm>
            <a:custGeom>
              <a:avLst/>
              <a:gdLst/>
              <a:ahLst/>
              <a:cxnLst/>
              <a:rect l="l" t="t" r="r" b="b"/>
              <a:pathLst>
                <a:path w="357473" h="163258" extrusionOk="0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7425594" y="1639728"/>
              <a:ext cx="353948" cy="180117"/>
            </a:xfrm>
            <a:custGeom>
              <a:avLst/>
              <a:gdLst/>
              <a:ahLst/>
              <a:cxnLst/>
              <a:rect l="l" t="t" r="r" b="b"/>
              <a:pathLst>
                <a:path w="353948" h="180117" extrusionOk="0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15"/>
          <p:cNvGrpSpPr/>
          <p:nvPr/>
        </p:nvGrpSpPr>
        <p:grpSpPr>
          <a:xfrm flipH="1">
            <a:off x="96200" y="4469347"/>
            <a:ext cx="355444" cy="644072"/>
            <a:chOff x="1945386" y="5582316"/>
            <a:chExt cx="470725" cy="852963"/>
          </a:xfrm>
        </p:grpSpPr>
        <p:grpSp>
          <p:nvGrpSpPr>
            <p:cNvPr id="369" name="Google Shape;369;p15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370" name="Google Shape;370;p15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2" name="Google Shape;372;p15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5"/>
          <p:cNvGrpSpPr/>
          <p:nvPr/>
        </p:nvGrpSpPr>
        <p:grpSpPr>
          <a:xfrm>
            <a:off x="7975988" y="116167"/>
            <a:ext cx="1061979" cy="558999"/>
            <a:chOff x="3859815" y="2867310"/>
            <a:chExt cx="1262157" cy="664368"/>
          </a:xfrm>
        </p:grpSpPr>
        <p:sp>
          <p:nvSpPr>
            <p:cNvPr id="374" name="Google Shape;374;p15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15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376" name="Google Shape;376;p15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377" name="Google Shape;377;p15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378" name="Google Shape;378;p15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15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0" name="Google Shape;380;p15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381" name="Google Shape;381;p15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15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3" name="Google Shape;383;p15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384" name="Google Shape;384;p15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" name="Google Shape;385;p15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86" name="Google Shape;386;p15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9" name="Google Shape;389;p15"/>
          <p:cNvGrpSpPr/>
          <p:nvPr/>
        </p:nvGrpSpPr>
        <p:grpSpPr>
          <a:xfrm rot="5400000" flipH="1">
            <a:off x="557972" y="4696603"/>
            <a:ext cx="16329" cy="218290"/>
            <a:chOff x="10809827" y="4402455"/>
            <a:chExt cx="24764" cy="330993"/>
          </a:xfrm>
        </p:grpSpPr>
        <p:sp>
          <p:nvSpPr>
            <p:cNvPr id="390" name="Google Shape;390;p15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15"/>
          <p:cNvSpPr/>
          <p:nvPr/>
        </p:nvSpPr>
        <p:spPr>
          <a:xfrm rot="-532595">
            <a:off x="7984139" y="4422751"/>
            <a:ext cx="1661199" cy="134324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"/>
          <p:cNvSpPr/>
          <p:nvPr/>
        </p:nvSpPr>
        <p:spPr>
          <a:xfrm rot="-5145822" flipH="1">
            <a:off x="-1235221" y="72085"/>
            <a:ext cx="2404292" cy="131859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6"/>
          <p:cNvSpPr txBox="1">
            <a:spLocks noGrp="1"/>
          </p:cNvSpPr>
          <p:nvPr>
            <p:ph type="subTitle" idx="1"/>
          </p:nvPr>
        </p:nvSpPr>
        <p:spPr>
          <a:xfrm>
            <a:off x="937625" y="25798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6"/>
          <p:cNvSpPr txBox="1">
            <a:spLocks noGrp="1"/>
          </p:cNvSpPr>
          <p:nvPr>
            <p:ph type="subTitle" idx="2"/>
          </p:nvPr>
        </p:nvSpPr>
        <p:spPr>
          <a:xfrm>
            <a:off x="3484347" y="25798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6"/>
          <p:cNvSpPr txBox="1">
            <a:spLocks noGrp="1"/>
          </p:cNvSpPr>
          <p:nvPr>
            <p:ph type="subTitle" idx="3"/>
          </p:nvPr>
        </p:nvSpPr>
        <p:spPr>
          <a:xfrm>
            <a:off x="6031075" y="25798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6"/>
          <p:cNvSpPr txBox="1">
            <a:spLocks noGrp="1"/>
          </p:cNvSpPr>
          <p:nvPr>
            <p:ph type="subTitle" idx="4"/>
          </p:nvPr>
        </p:nvSpPr>
        <p:spPr>
          <a:xfrm>
            <a:off x="937625" y="1775401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1" name="Google Shape;401;p16"/>
          <p:cNvSpPr txBox="1">
            <a:spLocks noGrp="1"/>
          </p:cNvSpPr>
          <p:nvPr>
            <p:ph type="subTitle" idx="5"/>
          </p:nvPr>
        </p:nvSpPr>
        <p:spPr>
          <a:xfrm>
            <a:off x="3484350" y="1775401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2" name="Google Shape;402;p16"/>
          <p:cNvSpPr txBox="1">
            <a:spLocks noGrp="1"/>
          </p:cNvSpPr>
          <p:nvPr>
            <p:ph type="subTitle" idx="6"/>
          </p:nvPr>
        </p:nvSpPr>
        <p:spPr>
          <a:xfrm>
            <a:off x="6031075" y="1775401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3" name="Google Shape;403;p16"/>
          <p:cNvSpPr/>
          <p:nvPr/>
        </p:nvSpPr>
        <p:spPr>
          <a:xfrm rot="8800738" flipH="1">
            <a:off x="7902412" y="4181666"/>
            <a:ext cx="1680262" cy="135858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-8942362" flipH="1">
            <a:off x="-983149" y="4040244"/>
            <a:ext cx="2474148" cy="200058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554271" flipH="1">
            <a:off x="7563507" y="-664049"/>
            <a:ext cx="2112334" cy="200257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>
            <a:off x="62825" y="1725386"/>
            <a:ext cx="606206" cy="37384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16"/>
          <p:cNvGrpSpPr/>
          <p:nvPr/>
        </p:nvGrpSpPr>
        <p:grpSpPr>
          <a:xfrm>
            <a:off x="96399" y="951293"/>
            <a:ext cx="552408" cy="792759"/>
            <a:chOff x="10519314" y="4728596"/>
            <a:chExt cx="751780" cy="1078731"/>
          </a:xfrm>
        </p:grpSpPr>
        <p:grpSp>
          <p:nvGrpSpPr>
            <p:cNvPr id="408" name="Google Shape;408;p16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409" name="Google Shape;409;p16"/>
              <p:cNvGrpSpPr/>
              <p:nvPr/>
            </p:nvGrpSpPr>
            <p:grpSpPr>
              <a:xfrm>
                <a:off x="10903220" y="4888205"/>
                <a:ext cx="242756" cy="919122"/>
                <a:chOff x="10903220" y="4888205"/>
                <a:chExt cx="242756" cy="919122"/>
              </a:xfrm>
            </p:grpSpPr>
            <p:sp>
              <p:nvSpPr>
                <p:cNvPr id="410" name="Google Shape;410;p16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16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16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3" name="Google Shape;413;p16"/>
                <p:cNvGrpSpPr/>
                <p:nvPr/>
              </p:nvGrpSpPr>
              <p:grpSpPr>
                <a:xfrm>
                  <a:off x="11014221" y="5588618"/>
                  <a:ext cx="100021" cy="114784"/>
                  <a:chOff x="11014221" y="5588618"/>
                  <a:chExt cx="100021" cy="114784"/>
                </a:xfrm>
              </p:grpSpPr>
              <p:sp>
                <p:nvSpPr>
                  <p:cNvPr id="414" name="Google Shape;414;p16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16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16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16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18" name="Google Shape;418;p16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419" name="Google Shape;419;p16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16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1" name="Google Shape;421;p16"/>
                <p:cNvGrpSpPr/>
                <p:nvPr/>
              </p:nvGrpSpPr>
              <p:grpSpPr>
                <a:xfrm>
                  <a:off x="10765015" y="5040134"/>
                  <a:ext cx="116314" cy="49775"/>
                  <a:chOff x="10765015" y="5040134"/>
                  <a:chExt cx="116314" cy="49775"/>
                </a:xfrm>
              </p:grpSpPr>
              <p:sp>
                <p:nvSpPr>
                  <p:cNvPr id="422" name="Google Shape;422;p16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16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4" name="Google Shape;424;p16"/>
                <p:cNvGrpSpPr/>
                <p:nvPr/>
              </p:nvGrpSpPr>
              <p:grpSpPr>
                <a:xfrm>
                  <a:off x="10784825" y="5436314"/>
                  <a:ext cx="116414" cy="49961"/>
                  <a:chOff x="10784825" y="5436314"/>
                  <a:chExt cx="116414" cy="49961"/>
                </a:xfrm>
              </p:grpSpPr>
              <p:sp>
                <p:nvSpPr>
                  <p:cNvPr id="425" name="Google Shape;425;p16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" name="Google Shape;426;p16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27" name="Google Shape;427;p16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428" name="Google Shape;428;p16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16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0" name="Google Shape;430;p16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431" name="Google Shape;431;p16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16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3" name="Google Shape;433;p16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434" name="Google Shape;434;p16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5" name="Google Shape;435;p16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436" name="Google Shape;436;p16"/>
            <p:cNvGrpSpPr/>
            <p:nvPr/>
          </p:nvGrpSpPr>
          <p:grpSpPr>
            <a:xfrm>
              <a:off x="11058042" y="5088325"/>
              <a:ext cx="213052" cy="717953"/>
              <a:chOff x="11058042" y="5088325"/>
              <a:chExt cx="213052" cy="717953"/>
            </a:xfrm>
          </p:grpSpPr>
          <p:sp>
            <p:nvSpPr>
              <p:cNvPr id="437" name="Google Shape;437;p16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9" name="Google Shape;439;p16"/>
          <p:cNvGrpSpPr/>
          <p:nvPr/>
        </p:nvGrpSpPr>
        <p:grpSpPr>
          <a:xfrm>
            <a:off x="135453" y="69369"/>
            <a:ext cx="426307" cy="643642"/>
            <a:chOff x="10572463" y="3528536"/>
            <a:chExt cx="580168" cy="875823"/>
          </a:xfrm>
        </p:grpSpPr>
        <p:grpSp>
          <p:nvGrpSpPr>
            <p:cNvPr id="440" name="Google Shape;440;p16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441" name="Google Shape;441;p16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2" name="Google Shape;442;p16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443" name="Google Shape;443;p16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16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16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16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16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16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9" name="Google Shape;449;p16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450" name="Google Shape;450;p16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16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16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16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4" name="Google Shape;454;p16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6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456" name="Google Shape;456;p16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7" name="Google Shape;457;p16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458" name="Google Shape;458;p16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16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16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16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16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16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" name="Google Shape;464;p16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465" name="Google Shape;465;p16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466;p16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" name="Google Shape;467;p16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468;p16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9" name="Google Shape;469;p16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0" name="Google Shape;470;p16"/>
          <p:cNvGrpSpPr/>
          <p:nvPr/>
        </p:nvGrpSpPr>
        <p:grpSpPr>
          <a:xfrm>
            <a:off x="309868" y="711612"/>
            <a:ext cx="18197" cy="243247"/>
            <a:chOff x="10809827" y="4402455"/>
            <a:chExt cx="24764" cy="330993"/>
          </a:xfrm>
        </p:grpSpPr>
        <p:sp>
          <p:nvSpPr>
            <p:cNvPr id="471" name="Google Shape;471;p16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16"/>
          <p:cNvGrpSpPr/>
          <p:nvPr/>
        </p:nvGrpSpPr>
        <p:grpSpPr>
          <a:xfrm>
            <a:off x="8421644" y="1045085"/>
            <a:ext cx="396068" cy="717683"/>
            <a:chOff x="1945386" y="5582316"/>
            <a:chExt cx="470725" cy="852963"/>
          </a:xfrm>
        </p:grpSpPr>
        <p:grpSp>
          <p:nvGrpSpPr>
            <p:cNvPr id="475" name="Google Shape;475;p16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476" name="Google Shape;476;p16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8" name="Google Shape;478;p16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16"/>
          <p:cNvGrpSpPr/>
          <p:nvPr/>
        </p:nvGrpSpPr>
        <p:grpSpPr>
          <a:xfrm>
            <a:off x="8088695" y="57742"/>
            <a:ext cx="1061979" cy="558999"/>
            <a:chOff x="3859815" y="2867310"/>
            <a:chExt cx="1262157" cy="664368"/>
          </a:xfrm>
        </p:grpSpPr>
        <p:sp>
          <p:nvSpPr>
            <p:cNvPr id="480" name="Google Shape;480;p16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1" name="Google Shape;481;p16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482" name="Google Shape;482;p16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483" name="Google Shape;483;p16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484" name="Google Shape;484;p16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" name="Google Shape;485;p16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6" name="Google Shape;486;p16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487" name="Google Shape;487;p16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16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9" name="Google Shape;489;p16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490" name="Google Shape;490;p16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16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2" name="Google Shape;492;p16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5" name="Google Shape;495;p16"/>
          <p:cNvGrpSpPr/>
          <p:nvPr/>
        </p:nvGrpSpPr>
        <p:grpSpPr>
          <a:xfrm>
            <a:off x="8582238" y="611818"/>
            <a:ext cx="33124" cy="442802"/>
            <a:chOff x="10809827" y="4402455"/>
            <a:chExt cx="24764" cy="330993"/>
          </a:xfrm>
        </p:grpSpPr>
        <p:sp>
          <p:nvSpPr>
            <p:cNvPr id="496" name="Google Shape;496;p16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7"/>
          <p:cNvSpPr txBox="1">
            <a:spLocks noGrp="1"/>
          </p:cNvSpPr>
          <p:nvPr>
            <p:ph type="subTitle" idx="1"/>
          </p:nvPr>
        </p:nvSpPr>
        <p:spPr>
          <a:xfrm>
            <a:off x="1253225" y="20537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2"/>
          </p:nvPr>
        </p:nvSpPr>
        <p:spPr>
          <a:xfrm>
            <a:off x="5079776" y="20537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subTitle" idx="3"/>
          </p:nvPr>
        </p:nvSpPr>
        <p:spPr>
          <a:xfrm>
            <a:off x="1253225" y="35653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7"/>
          <p:cNvSpPr txBox="1">
            <a:spLocks noGrp="1"/>
          </p:cNvSpPr>
          <p:nvPr>
            <p:ph type="subTitle" idx="4"/>
          </p:nvPr>
        </p:nvSpPr>
        <p:spPr>
          <a:xfrm>
            <a:off x="5079776" y="35653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7"/>
          <p:cNvSpPr txBox="1">
            <a:spLocks noGrp="1"/>
          </p:cNvSpPr>
          <p:nvPr>
            <p:ph type="subTitle" idx="5"/>
          </p:nvPr>
        </p:nvSpPr>
        <p:spPr>
          <a:xfrm>
            <a:off x="1253225" y="13635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6" name="Google Shape;506;p17"/>
          <p:cNvSpPr txBox="1">
            <a:spLocks noGrp="1"/>
          </p:cNvSpPr>
          <p:nvPr>
            <p:ph type="subTitle" idx="6"/>
          </p:nvPr>
        </p:nvSpPr>
        <p:spPr>
          <a:xfrm>
            <a:off x="1253225" y="2875125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7" name="Google Shape;507;p17"/>
          <p:cNvSpPr txBox="1">
            <a:spLocks noGrp="1"/>
          </p:cNvSpPr>
          <p:nvPr>
            <p:ph type="subTitle" idx="7"/>
          </p:nvPr>
        </p:nvSpPr>
        <p:spPr>
          <a:xfrm>
            <a:off x="5079750" y="136350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8"/>
          </p:nvPr>
        </p:nvSpPr>
        <p:spPr>
          <a:xfrm>
            <a:off x="5079750" y="2875125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9" name="Google Shape;509;p17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7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17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512" name="Google Shape;512;p17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6" name="Google Shape;516;p17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17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518" name="Google Shape;518;p17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0" name="Google Shape;520;p17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521" name="Google Shape;521;p17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17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17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4" name="Google Shape;524;p17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525" name="Google Shape;525;p17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6" name="Google Shape;526;p17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527" name="Google Shape;527;p17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528" name="Google Shape;528;p17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17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0" name="Google Shape;530;p17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531" name="Google Shape;531;p17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17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3" name="Google Shape;533;p17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534" name="Google Shape;534;p17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17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1"/>
          </p:nvPr>
        </p:nvSpPr>
        <p:spPr>
          <a:xfrm>
            <a:off x="723900" y="171015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2"/>
          </p:nvPr>
        </p:nvSpPr>
        <p:spPr>
          <a:xfrm>
            <a:off x="3577144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3"/>
          </p:nvPr>
        </p:nvSpPr>
        <p:spPr>
          <a:xfrm>
            <a:off x="723900" y="349880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4"/>
          </p:nvPr>
        </p:nvSpPr>
        <p:spPr>
          <a:xfrm>
            <a:off x="3577144" y="349880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5"/>
          </p:nvPr>
        </p:nvSpPr>
        <p:spPr>
          <a:xfrm>
            <a:off x="6430388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6"/>
          </p:nvPr>
        </p:nvSpPr>
        <p:spPr>
          <a:xfrm>
            <a:off x="6430388" y="349880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7"/>
          </p:nvPr>
        </p:nvSpPr>
        <p:spPr>
          <a:xfrm>
            <a:off x="731700" y="1060275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8"/>
          </p:nvPr>
        </p:nvSpPr>
        <p:spPr>
          <a:xfrm>
            <a:off x="3582994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9"/>
          </p:nvPr>
        </p:nvSpPr>
        <p:spPr>
          <a:xfrm>
            <a:off x="6434288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3"/>
          </p:nvPr>
        </p:nvSpPr>
        <p:spPr>
          <a:xfrm>
            <a:off x="723900" y="2845800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8" name="Google Shape;548;p18"/>
          <p:cNvSpPr txBox="1">
            <a:spLocks noGrp="1"/>
          </p:cNvSpPr>
          <p:nvPr>
            <p:ph type="subTitle" idx="14"/>
          </p:nvPr>
        </p:nvSpPr>
        <p:spPr>
          <a:xfrm>
            <a:off x="3582995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9" name="Google Shape;549;p18"/>
          <p:cNvSpPr txBox="1">
            <a:spLocks noGrp="1"/>
          </p:cNvSpPr>
          <p:nvPr>
            <p:ph type="subTitle" idx="15"/>
          </p:nvPr>
        </p:nvSpPr>
        <p:spPr>
          <a:xfrm>
            <a:off x="6434290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0" name="Google Shape;550;p18"/>
          <p:cNvSpPr/>
          <p:nvPr/>
        </p:nvSpPr>
        <p:spPr>
          <a:xfrm rot="-3263452" flipH="1">
            <a:off x="7372110" y="40383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8"/>
          <p:cNvSpPr/>
          <p:nvPr/>
        </p:nvSpPr>
        <p:spPr>
          <a:xfrm rot="531647" flipH="1">
            <a:off x="-1621232" y="4095570"/>
            <a:ext cx="2581069" cy="208704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8"/>
          <p:cNvSpPr/>
          <p:nvPr/>
        </p:nvSpPr>
        <p:spPr>
          <a:xfrm rot="460658" flipH="1">
            <a:off x="7344116" y="-1448948"/>
            <a:ext cx="3053845" cy="246933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18"/>
          <p:cNvGrpSpPr/>
          <p:nvPr/>
        </p:nvGrpSpPr>
        <p:grpSpPr>
          <a:xfrm>
            <a:off x="7931872" y="177093"/>
            <a:ext cx="997823" cy="737095"/>
            <a:chOff x="7931872" y="177093"/>
            <a:chExt cx="997823" cy="737095"/>
          </a:xfrm>
        </p:grpSpPr>
        <p:grpSp>
          <p:nvGrpSpPr>
            <p:cNvPr id="554" name="Google Shape;554;p18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555" name="Google Shape;555;p18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161" extrusionOk="0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7" name="Google Shape;557;p18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558" name="Google Shape;558;p18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18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22" h="20383" extrusionOk="0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8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42" h="20383" extrusionOk="0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18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2" name="Google Shape;562;p18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563" name="Google Shape;563;p18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564" name="Google Shape;564;p18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843" h="225742" extrusionOk="0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18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1" h="151161" extrusionOk="0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66" name="Google Shape;566;p18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567" name="Google Shape;567;p18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034" h="20383" extrusionOk="0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18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073" h="20383" extrusionOk="0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18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41" h="20383" extrusionOk="0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18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545" h="20383" extrusionOk="0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71" name="Google Shape;571;p18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avLst/>
                <a:gdLst/>
                <a:ahLst/>
                <a:cxnLst/>
                <a:rect l="l" t="t" r="r" b="b"/>
                <a:pathLst>
                  <a:path w="50734" h="60632" extrusionOk="0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18"/>
            <p:cNvGrpSpPr/>
            <p:nvPr/>
          </p:nvGrpSpPr>
          <p:grpSpPr>
            <a:xfrm>
              <a:off x="8756326" y="539537"/>
              <a:ext cx="173370" cy="112691"/>
              <a:chOff x="7816120" y="4892994"/>
              <a:chExt cx="123062" cy="79991"/>
            </a:xfrm>
          </p:grpSpPr>
          <p:grpSp>
            <p:nvGrpSpPr>
              <p:cNvPr id="573" name="Google Shape;573;p18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574" name="Google Shape;574;p18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2" h="63817" extrusionOk="0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18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2" h="39243" extrusionOk="0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76" name="Google Shape;576;p18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03346" h="9715" extrusionOk="0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 hasCustomPrompt="1"/>
          </p:nvPr>
        </p:nvSpPr>
        <p:spPr>
          <a:xfrm>
            <a:off x="798388" y="29975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19"/>
          <p:cNvSpPr txBox="1">
            <a:spLocks noGrp="1"/>
          </p:cNvSpPr>
          <p:nvPr>
            <p:ph type="subTitle" idx="1"/>
          </p:nvPr>
        </p:nvSpPr>
        <p:spPr>
          <a:xfrm>
            <a:off x="798388" y="377221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80" name="Google Shape;580;p19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19"/>
          <p:cNvSpPr txBox="1">
            <a:spLocks noGrp="1"/>
          </p:cNvSpPr>
          <p:nvPr>
            <p:ph type="subTitle" idx="3"/>
          </p:nvPr>
        </p:nvSpPr>
        <p:spPr>
          <a:xfrm>
            <a:off x="2825700" y="1804473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82" name="Google Shape;582;p19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9975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3" name="Google Shape;583;p19"/>
          <p:cNvSpPr txBox="1">
            <a:spLocks noGrp="1"/>
          </p:cNvSpPr>
          <p:nvPr>
            <p:ph type="subTitle" idx="5"/>
          </p:nvPr>
        </p:nvSpPr>
        <p:spPr>
          <a:xfrm>
            <a:off x="4853013" y="377221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84" name="Google Shape;584;p19"/>
          <p:cNvSpPr/>
          <p:nvPr/>
        </p:nvSpPr>
        <p:spPr>
          <a:xfrm rot="-5710536">
            <a:off x="-1869285" y="3438573"/>
            <a:ext cx="3168438" cy="23079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9"/>
          <p:cNvSpPr/>
          <p:nvPr/>
        </p:nvSpPr>
        <p:spPr>
          <a:xfrm rot="-294905">
            <a:off x="7350387" y="3903245"/>
            <a:ext cx="3168449" cy="256199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20"/>
          <p:cNvSpPr/>
          <p:nvPr/>
        </p:nvSpPr>
        <p:spPr>
          <a:xfrm rot="337739" flipH="1">
            <a:off x="8212271" y="3187242"/>
            <a:ext cx="3158465" cy="3518480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20"/>
          <p:cNvGrpSpPr/>
          <p:nvPr/>
        </p:nvGrpSpPr>
        <p:grpSpPr>
          <a:xfrm>
            <a:off x="90200" y="4214393"/>
            <a:ext cx="516117" cy="779220"/>
            <a:chOff x="10572463" y="3528536"/>
            <a:chExt cx="580168" cy="875823"/>
          </a:xfrm>
        </p:grpSpPr>
        <p:grpSp>
          <p:nvGrpSpPr>
            <p:cNvPr id="590" name="Google Shape;590;p20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9" name="Google Shape;599;p20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600" name="Google Shape;600;p20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0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0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0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4" name="Google Shape;604;p20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5" name="Google Shape;605;p20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606" name="Google Shape;606;p20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7" name="Google Shape;607;p20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608" name="Google Shape;608;p20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20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20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4" name="Google Shape;614;p20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615" name="Google Shape;615;p20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20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20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20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9" name="Google Shape;619;p20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0" name="Google Shape;620;p20"/>
          <p:cNvSpPr/>
          <p:nvPr/>
        </p:nvSpPr>
        <p:spPr>
          <a:xfrm rot="-3657034" flipH="1">
            <a:off x="-1404232" y="-737971"/>
            <a:ext cx="2746020" cy="16278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20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622" name="Google Shape;622;p20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623" name="Google Shape;623;p20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4" name="Google Shape;624;p20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625" name="Google Shape;625;p20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20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20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8" name="Google Shape;628;p20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629" name="Google Shape;629;p20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0" name="Google Shape;630;p20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631" name="Google Shape;631;p20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632" name="Google Shape;632;p20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0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4" name="Google Shape;634;p20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635" name="Google Shape;635;p20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0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7" name="Google Shape;637;p20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638" name="Google Shape;638;p20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0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3"/>
          <p:cNvSpPr/>
          <p:nvPr/>
        </p:nvSpPr>
        <p:spPr>
          <a:xfrm rot="-1900174" flipH="1">
            <a:off x="-500059" y="-436065"/>
            <a:ext cx="1729608" cy="139855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3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3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3"/>
          <p:cNvSpPr/>
          <p:nvPr/>
        </p:nvSpPr>
        <p:spPr>
          <a:xfrm rot="531593" flipH="1">
            <a:off x="-1222788" y="3829381"/>
            <a:ext cx="2902962" cy="234732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23"/>
          <p:cNvGrpSpPr/>
          <p:nvPr/>
        </p:nvGrpSpPr>
        <p:grpSpPr>
          <a:xfrm>
            <a:off x="7931872" y="177093"/>
            <a:ext cx="997823" cy="737095"/>
            <a:chOff x="7931872" y="177093"/>
            <a:chExt cx="997823" cy="737095"/>
          </a:xfrm>
        </p:grpSpPr>
        <p:grpSp>
          <p:nvGrpSpPr>
            <p:cNvPr id="693" name="Google Shape;693;p23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694" name="Google Shape;694;p23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161" extrusionOk="0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6" name="Google Shape;696;p23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697" name="Google Shape;697;p23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23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22" h="20383" extrusionOk="0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23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42" h="20383" extrusionOk="0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23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1" name="Google Shape;701;p23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702" name="Google Shape;702;p23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703" name="Google Shape;703;p23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843" h="225742" extrusionOk="0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23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1" h="151161" extrusionOk="0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05" name="Google Shape;705;p23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034" h="20383" extrusionOk="0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073" h="20383" extrusionOk="0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3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41" h="20383" extrusionOk="0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545" h="20383" extrusionOk="0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10" name="Google Shape;710;p23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avLst/>
                <a:gdLst/>
                <a:ahLst/>
                <a:cxnLst/>
                <a:rect l="l" t="t" r="r" b="b"/>
                <a:pathLst>
                  <a:path w="50734" h="60632" extrusionOk="0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>
              <a:off x="8756326" y="539537"/>
              <a:ext cx="173370" cy="112691"/>
              <a:chOff x="7816120" y="4892994"/>
              <a:chExt cx="123062" cy="79991"/>
            </a:xfrm>
          </p:grpSpPr>
          <p:grpSp>
            <p:nvGrpSpPr>
              <p:cNvPr id="712" name="Google Shape;712;p23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713" name="Google Shape;713;p23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2" h="63817" extrusionOk="0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23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2" h="39243" extrusionOk="0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15" name="Google Shape;715;p23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03346" h="9715" extrusionOk="0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4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4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24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720" name="Google Shape;720;p24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721" name="Google Shape;721;p24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4" name="Google Shape;724;p24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24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726" name="Google Shape;726;p24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727" name="Google Shape;727;p24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28" name="Google Shape;728;p24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729" name="Google Shape;729;p24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24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24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32" name="Google Shape;732;p24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733" name="Google Shape;733;p24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4" name="Google Shape;734;p24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735" name="Google Shape;735;p24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736" name="Google Shape;736;p24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4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8" name="Google Shape;738;p24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739" name="Google Shape;739;p24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4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1" name="Google Shape;741;p24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742" name="Google Shape;742;p24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4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4679150" y="2453574"/>
            <a:ext cx="33843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1080525" y="2453574"/>
            <a:ext cx="3384300" cy="1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1080536" y="1817200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4"/>
          </p:nvPr>
        </p:nvSpPr>
        <p:spPr>
          <a:xfrm>
            <a:off x="4679164" y="1817200"/>
            <a:ext cx="338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 rot="5551952">
            <a:off x="-721531" y="4084618"/>
            <a:ext cx="2053998" cy="17652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 rot="-460685">
            <a:off x="-850641" y="-888875"/>
            <a:ext cx="2082611" cy="168399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 rot="3259731">
            <a:off x="7063135" y="-804478"/>
            <a:ext cx="3168421" cy="25619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811975" y="1032900"/>
            <a:ext cx="2804400" cy="10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811975" y="2039700"/>
            <a:ext cx="42948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>
            <a:spLocks noGrp="1"/>
          </p:cNvSpPr>
          <p:nvPr>
            <p:ph type="pic" idx="2"/>
          </p:nvPr>
        </p:nvSpPr>
        <p:spPr>
          <a:xfrm>
            <a:off x="5668975" y="1076550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40" name="Google Shape;140;p7"/>
          <p:cNvSpPr/>
          <p:nvPr/>
        </p:nvSpPr>
        <p:spPr>
          <a:xfrm rot="-2381697">
            <a:off x="-1265120" y="-661594"/>
            <a:ext cx="3096202" cy="2008988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 rot="-7296874">
            <a:off x="-735040" y="4231574"/>
            <a:ext cx="2036053" cy="150886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7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143" name="Google Shape;143;p7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144" name="Google Shape;144;p7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" name="Google Shape;147;p7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"/>
          <p:cNvSpPr/>
          <p:nvPr/>
        </p:nvSpPr>
        <p:spPr>
          <a:xfrm rot="3263452">
            <a:off x="-163955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-460623">
            <a:off x="-1793263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4592047">
            <a:off x="7797256" y="593203"/>
            <a:ext cx="1475158" cy="11928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77363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3" name="Google Shape;163;p11"/>
          <p:cNvSpPr txBox="1">
            <a:spLocks noGrp="1"/>
          </p:cNvSpPr>
          <p:nvPr>
            <p:ph type="subTitle" idx="1"/>
          </p:nvPr>
        </p:nvSpPr>
        <p:spPr>
          <a:xfrm>
            <a:off x="713225" y="31690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11"/>
          <p:cNvSpPr/>
          <p:nvPr/>
        </p:nvSpPr>
        <p:spPr>
          <a:xfrm rot="-1900174" flipH="1">
            <a:off x="-500059" y="-436065"/>
            <a:ext cx="1729608" cy="139855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 rot="531593" flipH="1">
            <a:off x="-1222788" y="3829381"/>
            <a:ext cx="2902962" cy="234732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11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169" name="Google Shape;169;p11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oogle Shape;171;p11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172" name="Google Shape;172;p11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4" name="Google Shape;174;p11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175" name="Google Shape;175;p11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11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77;p11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8" name="Google Shape;178;p11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179" name="Google Shape;179;p11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180" name="Google Shape;180;p11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11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11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183;p11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11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11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11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1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188;p11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11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" name="Google Shape;190;p11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191" name="Google Shape;191;p11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192;p11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p11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11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195;p11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11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1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11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11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11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" name="Google Shape;201;p11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202" name="Google Shape;202;p11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11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11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p11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p11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207;p11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208;p11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11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0" name="Google Shape;210;p11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213" name="Google Shape;213;p11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214" name="Google Shape;214;p11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215;p11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216;p11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217;p11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" name="Google Shape;218;p11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219" name="Google Shape;219;p11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220" name="Google Shape;220;p11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1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1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3" name="Google Shape;223;p11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224" name="Google Shape;224;p11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1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1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227" name="Google Shape;227;p11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1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1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30" name="Google Shape;230;p11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231" name="Google Shape;231;p11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11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233" name="Google Shape;233;p11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234" name="Google Shape;234;p11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1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" name="Google Shape;236;p11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237" name="Google Shape;237;p11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1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>
            <a:spLocks noGrp="1"/>
          </p:cNvSpPr>
          <p:nvPr>
            <p:ph type="title"/>
          </p:nvPr>
        </p:nvSpPr>
        <p:spPr>
          <a:xfrm>
            <a:off x="811975" y="1032900"/>
            <a:ext cx="2804400" cy="10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4"/>
          <p:cNvSpPr txBox="1">
            <a:spLocks noGrp="1"/>
          </p:cNvSpPr>
          <p:nvPr>
            <p:ph type="subTitle" idx="1"/>
          </p:nvPr>
        </p:nvSpPr>
        <p:spPr>
          <a:xfrm>
            <a:off x="811975" y="2039700"/>
            <a:ext cx="42948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14"/>
          <p:cNvSpPr>
            <a:spLocks noGrp="1"/>
          </p:cNvSpPr>
          <p:nvPr>
            <p:ph type="pic" idx="2"/>
          </p:nvPr>
        </p:nvSpPr>
        <p:spPr>
          <a:xfrm>
            <a:off x="5668975" y="1076550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347" name="Google Shape;347;p14"/>
          <p:cNvSpPr/>
          <p:nvPr/>
        </p:nvSpPr>
        <p:spPr>
          <a:xfrm rot="-2381697">
            <a:off x="-1265120" y="-661594"/>
            <a:ext cx="3096202" cy="2008988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4"/>
          <p:cNvSpPr/>
          <p:nvPr/>
        </p:nvSpPr>
        <p:spPr>
          <a:xfrm rot="-7296874">
            <a:off x="-735040" y="4231574"/>
            <a:ext cx="2036053" cy="150886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14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350" name="Google Shape;350;p14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351" name="Google Shape;351;p14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4" name="Google Shape;354;p14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8"/>
          <p:cNvSpPr/>
          <p:nvPr/>
        </p:nvSpPr>
        <p:spPr>
          <a:xfrm rot="1053742">
            <a:off x="4909608" y="421118"/>
            <a:ext cx="4314987" cy="4418593"/>
          </a:xfrm>
          <a:custGeom>
            <a:avLst/>
            <a:gdLst/>
            <a:ahLst/>
            <a:cxnLst/>
            <a:rect l="l" t="t" r="r" b="b"/>
            <a:pathLst>
              <a:path w="45721" h="44028" extrusionOk="0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8"/>
          <p:cNvSpPr txBox="1">
            <a:spLocks noGrp="1"/>
          </p:cNvSpPr>
          <p:nvPr>
            <p:ph type="ctrTitle"/>
          </p:nvPr>
        </p:nvSpPr>
        <p:spPr>
          <a:xfrm>
            <a:off x="985522" y="1448829"/>
            <a:ext cx="4112100" cy="23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Contract Monthly Claims System</a:t>
            </a:r>
            <a:endParaRPr dirty="0"/>
          </a:p>
        </p:txBody>
      </p:sp>
      <p:sp>
        <p:nvSpPr>
          <p:cNvPr id="756" name="Google Shape;756;p28"/>
          <p:cNvSpPr txBox="1">
            <a:spLocks noGrp="1"/>
          </p:cNvSpPr>
          <p:nvPr>
            <p:ph type="subTitle" idx="1"/>
          </p:nvPr>
        </p:nvSpPr>
        <p:spPr>
          <a:xfrm>
            <a:off x="0" y="4667700"/>
            <a:ext cx="4545258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00" dirty="0"/>
              <a:t>ST10457761 – Sujendran Reddy POE Part 3</a:t>
            </a:r>
            <a:endParaRPr sz="1400" dirty="0"/>
          </a:p>
        </p:txBody>
      </p:sp>
      <p:grpSp>
        <p:nvGrpSpPr>
          <p:cNvPr id="757" name="Google Shape;757;p28"/>
          <p:cNvGrpSpPr/>
          <p:nvPr/>
        </p:nvGrpSpPr>
        <p:grpSpPr>
          <a:xfrm>
            <a:off x="5165167" y="656304"/>
            <a:ext cx="3841017" cy="3831227"/>
            <a:chOff x="5165167" y="656304"/>
            <a:chExt cx="3841017" cy="3831227"/>
          </a:xfrm>
        </p:grpSpPr>
        <p:grpSp>
          <p:nvGrpSpPr>
            <p:cNvPr id="758" name="Google Shape;758;p28"/>
            <p:cNvGrpSpPr/>
            <p:nvPr/>
          </p:nvGrpSpPr>
          <p:grpSpPr>
            <a:xfrm>
              <a:off x="5631673" y="1763897"/>
              <a:ext cx="2961645" cy="1992933"/>
              <a:chOff x="5311140" y="3874579"/>
              <a:chExt cx="2693384" cy="1812416"/>
            </a:xfrm>
          </p:grpSpPr>
          <p:grpSp>
            <p:nvGrpSpPr>
              <p:cNvPr id="759" name="Google Shape;759;p28"/>
              <p:cNvGrpSpPr/>
              <p:nvPr/>
            </p:nvGrpSpPr>
            <p:grpSpPr>
              <a:xfrm>
                <a:off x="6183439" y="5359431"/>
                <a:ext cx="948880" cy="327564"/>
                <a:chOff x="6183439" y="5359431"/>
                <a:chExt cx="948880" cy="327564"/>
              </a:xfrm>
            </p:grpSpPr>
            <p:sp>
              <p:nvSpPr>
                <p:cNvPr id="760" name="Google Shape;760;p28"/>
                <p:cNvSpPr/>
                <p:nvPr/>
              </p:nvSpPr>
              <p:spPr>
                <a:xfrm>
                  <a:off x="6459569" y="5359431"/>
                  <a:ext cx="396621" cy="29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21" h="291274" extrusionOk="0">
                      <a:moveTo>
                        <a:pt x="396621" y="0"/>
                      </a:moveTo>
                      <a:lnTo>
                        <a:pt x="396621" y="291274"/>
                      </a:lnTo>
                      <a:lnTo>
                        <a:pt x="0" y="291274"/>
                      </a:lnTo>
                      <a:lnTo>
                        <a:pt x="0" y="0"/>
                      </a:lnTo>
                      <a:lnTo>
                        <a:pt x="140304" y="0"/>
                      </a:lnTo>
                      <a:lnTo>
                        <a:pt x="140304" y="140017"/>
                      </a:lnTo>
                      <a:cubicBezTo>
                        <a:pt x="140304" y="171926"/>
                        <a:pt x="166402" y="198120"/>
                        <a:pt x="198311" y="198120"/>
                      </a:cubicBezTo>
                      <a:cubicBezTo>
                        <a:pt x="230220" y="198120"/>
                        <a:pt x="256413" y="171926"/>
                        <a:pt x="256413" y="140017"/>
                      </a:cubicBezTo>
                      <a:lnTo>
                        <a:pt x="256413" y="0"/>
                      </a:lnTo>
                      <a:lnTo>
                        <a:pt x="3966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8"/>
                <p:cNvSpPr/>
                <p:nvPr/>
              </p:nvSpPr>
              <p:spPr>
                <a:xfrm>
                  <a:off x="6459569" y="5359431"/>
                  <a:ext cx="140303" cy="59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03" h="59054" extrusionOk="0">
                      <a:moveTo>
                        <a:pt x="0" y="0"/>
                      </a:moveTo>
                      <a:lnTo>
                        <a:pt x="140304" y="0"/>
                      </a:lnTo>
                      <a:lnTo>
                        <a:pt x="140304" y="59055"/>
                      </a:lnTo>
                      <a:lnTo>
                        <a:pt x="0" y="42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8"/>
                <p:cNvSpPr/>
                <p:nvPr/>
              </p:nvSpPr>
              <p:spPr>
                <a:xfrm>
                  <a:off x="6715982" y="5359431"/>
                  <a:ext cx="140207" cy="88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07" h="88391" extrusionOk="0">
                      <a:moveTo>
                        <a:pt x="140208" y="0"/>
                      </a:moveTo>
                      <a:lnTo>
                        <a:pt x="140208" y="88392"/>
                      </a:lnTo>
                      <a:lnTo>
                        <a:pt x="0" y="72295"/>
                      </a:lnTo>
                      <a:lnTo>
                        <a:pt x="0" y="0"/>
                      </a:lnTo>
                      <a:lnTo>
                        <a:pt x="1402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8"/>
                <p:cNvSpPr/>
                <p:nvPr/>
              </p:nvSpPr>
              <p:spPr>
                <a:xfrm>
                  <a:off x="6183439" y="5647467"/>
                  <a:ext cx="948880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880" h="39528" extrusionOk="0">
                      <a:moveTo>
                        <a:pt x="0" y="0"/>
                      </a:moveTo>
                      <a:lnTo>
                        <a:pt x="948880" y="0"/>
                      </a:lnTo>
                      <a:lnTo>
                        <a:pt x="948880" y="39529"/>
                      </a:lnTo>
                      <a:lnTo>
                        <a:pt x="0" y="395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64" name="Google Shape;764;p28"/>
              <p:cNvSpPr/>
              <p:nvPr/>
            </p:nvSpPr>
            <p:spPr>
              <a:xfrm>
                <a:off x="5311140" y="3874579"/>
                <a:ext cx="2693384" cy="1517428"/>
              </a:xfrm>
              <a:custGeom>
                <a:avLst/>
                <a:gdLst/>
                <a:ahLst/>
                <a:cxnLst/>
                <a:rect l="l" t="t" r="r" b="b"/>
                <a:pathLst>
                  <a:path w="2693384" h="1517428" extrusionOk="0">
                    <a:moveTo>
                      <a:pt x="2693384" y="107442"/>
                    </a:moveTo>
                    <a:lnTo>
                      <a:pt x="2693384" y="1409890"/>
                    </a:lnTo>
                    <a:cubicBezTo>
                      <a:pt x="2693384" y="1469231"/>
                      <a:pt x="2645283" y="1517428"/>
                      <a:pt x="2585847" y="1517428"/>
                    </a:cubicBezTo>
                    <a:lnTo>
                      <a:pt x="107537" y="1517428"/>
                    </a:lnTo>
                    <a:cubicBezTo>
                      <a:pt x="48101" y="1517428"/>
                      <a:pt x="0" y="1469231"/>
                      <a:pt x="0" y="1409890"/>
                    </a:cubicBezTo>
                    <a:lnTo>
                      <a:pt x="0" y="107442"/>
                    </a:lnTo>
                    <a:cubicBezTo>
                      <a:pt x="0" y="48101"/>
                      <a:pt x="48101" y="0"/>
                      <a:pt x="107537" y="0"/>
                    </a:cubicBezTo>
                    <a:lnTo>
                      <a:pt x="2585847" y="0"/>
                    </a:lnTo>
                    <a:cubicBezTo>
                      <a:pt x="2645283" y="0"/>
                      <a:pt x="2693384" y="48101"/>
                      <a:pt x="2693384" y="1074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28"/>
              <p:cNvSpPr/>
              <p:nvPr/>
            </p:nvSpPr>
            <p:spPr>
              <a:xfrm>
                <a:off x="5311140" y="4009739"/>
                <a:ext cx="2693384" cy="1223295"/>
              </a:xfrm>
              <a:custGeom>
                <a:avLst/>
                <a:gdLst/>
                <a:ahLst/>
                <a:cxnLst/>
                <a:rect l="l" t="t" r="r" b="b"/>
                <a:pathLst>
                  <a:path w="2693384" h="1223295" extrusionOk="0">
                    <a:moveTo>
                      <a:pt x="0" y="0"/>
                    </a:moveTo>
                    <a:lnTo>
                      <a:pt x="2693384" y="0"/>
                    </a:lnTo>
                    <a:lnTo>
                      <a:pt x="2693384" y="1223296"/>
                    </a:lnTo>
                    <a:lnTo>
                      <a:pt x="0" y="12232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8"/>
              <p:cNvSpPr/>
              <p:nvPr/>
            </p:nvSpPr>
            <p:spPr>
              <a:xfrm>
                <a:off x="6619875" y="5273611"/>
                <a:ext cx="76009" cy="76009"/>
              </a:xfrm>
              <a:custGeom>
                <a:avLst/>
                <a:gdLst/>
                <a:ahLst/>
                <a:cxnLst/>
                <a:rect l="l" t="t" r="r" b="b"/>
                <a:pathLst>
                  <a:path w="76009" h="76009" extrusionOk="0">
                    <a:moveTo>
                      <a:pt x="76009" y="38005"/>
                    </a:moveTo>
                    <a:cubicBezTo>
                      <a:pt x="76009" y="58960"/>
                      <a:pt x="59055" y="76010"/>
                      <a:pt x="38005" y="76010"/>
                    </a:cubicBezTo>
                    <a:cubicBezTo>
                      <a:pt x="16955" y="76010"/>
                      <a:pt x="0" y="59055"/>
                      <a:pt x="0" y="38005"/>
                    </a:cubicBezTo>
                    <a:cubicBezTo>
                      <a:pt x="0" y="16954"/>
                      <a:pt x="16955" y="0"/>
                      <a:pt x="38005" y="0"/>
                    </a:cubicBezTo>
                    <a:cubicBezTo>
                      <a:pt x="59055" y="0"/>
                      <a:pt x="76009" y="16954"/>
                      <a:pt x="76009" y="3800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7" name="Google Shape;767;p28"/>
            <p:cNvGrpSpPr/>
            <p:nvPr/>
          </p:nvGrpSpPr>
          <p:grpSpPr>
            <a:xfrm>
              <a:off x="6285440" y="656304"/>
              <a:ext cx="1654423" cy="835905"/>
              <a:chOff x="5905690" y="2867310"/>
              <a:chExt cx="1504568" cy="760190"/>
            </a:xfrm>
          </p:grpSpPr>
          <p:sp>
            <p:nvSpPr>
              <p:cNvPr id="768" name="Google Shape;768;p28"/>
              <p:cNvSpPr/>
              <p:nvPr/>
            </p:nvSpPr>
            <p:spPr>
              <a:xfrm>
                <a:off x="5905690" y="2867310"/>
                <a:ext cx="1504568" cy="760190"/>
              </a:xfrm>
              <a:custGeom>
                <a:avLst/>
                <a:gdLst/>
                <a:ahLst/>
                <a:cxnLst/>
                <a:rect l="l" t="t" r="r" b="b"/>
                <a:pathLst>
                  <a:path w="1504568" h="760190" extrusionOk="0">
                    <a:moveTo>
                      <a:pt x="1504379" y="647414"/>
                    </a:moveTo>
                    <a:cubicBezTo>
                      <a:pt x="1504379" y="709708"/>
                      <a:pt x="1453896" y="760190"/>
                      <a:pt x="1391602" y="760190"/>
                    </a:cubicBezTo>
                    <a:lnTo>
                      <a:pt x="194881" y="760190"/>
                    </a:lnTo>
                    <a:cubicBezTo>
                      <a:pt x="87249" y="760190"/>
                      <a:pt x="0" y="672941"/>
                      <a:pt x="0" y="565309"/>
                    </a:cubicBezTo>
                    <a:cubicBezTo>
                      <a:pt x="0" y="457676"/>
                      <a:pt x="87249" y="370522"/>
                      <a:pt x="194881" y="370522"/>
                    </a:cubicBezTo>
                    <a:cubicBezTo>
                      <a:pt x="220027" y="370522"/>
                      <a:pt x="244126" y="375285"/>
                      <a:pt x="266223" y="383953"/>
                    </a:cubicBezTo>
                    <a:cubicBezTo>
                      <a:pt x="266223" y="382714"/>
                      <a:pt x="266223" y="381381"/>
                      <a:pt x="266223" y="380047"/>
                    </a:cubicBezTo>
                    <a:cubicBezTo>
                      <a:pt x="266223" y="240030"/>
                      <a:pt x="341947" y="117729"/>
                      <a:pt x="454628" y="51816"/>
                    </a:cubicBezTo>
                    <a:cubicBezTo>
                      <a:pt x="510921" y="18859"/>
                      <a:pt x="576453" y="0"/>
                      <a:pt x="646366" y="0"/>
                    </a:cubicBezTo>
                    <a:cubicBezTo>
                      <a:pt x="832009" y="0"/>
                      <a:pt x="986504" y="133064"/>
                      <a:pt x="1019747" y="309086"/>
                    </a:cubicBezTo>
                    <a:cubicBezTo>
                      <a:pt x="1054989" y="288893"/>
                      <a:pt x="1095851" y="277368"/>
                      <a:pt x="1139476" y="277368"/>
                    </a:cubicBezTo>
                    <a:cubicBezTo>
                      <a:pt x="1272731" y="277368"/>
                      <a:pt x="1380839" y="385477"/>
                      <a:pt x="1380839" y="518731"/>
                    </a:cubicBezTo>
                    <a:cubicBezTo>
                      <a:pt x="1380839" y="524256"/>
                      <a:pt x="1380648" y="529685"/>
                      <a:pt x="1380268" y="535114"/>
                    </a:cubicBezTo>
                    <a:cubicBezTo>
                      <a:pt x="1384078" y="534734"/>
                      <a:pt x="1387887" y="534543"/>
                      <a:pt x="1391793" y="534543"/>
                    </a:cubicBezTo>
                    <a:cubicBezTo>
                      <a:pt x="1454086" y="534543"/>
                      <a:pt x="1504569" y="585026"/>
                      <a:pt x="1504569" y="6473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5905690" y="2918364"/>
                <a:ext cx="922591" cy="709136"/>
              </a:xfrm>
              <a:custGeom>
                <a:avLst/>
                <a:gdLst/>
                <a:ahLst/>
                <a:cxnLst/>
                <a:rect l="l" t="t" r="r" b="b"/>
                <a:pathLst>
                  <a:path w="922591" h="709136" extrusionOk="0">
                    <a:moveTo>
                      <a:pt x="922305" y="709136"/>
                    </a:moveTo>
                    <a:lnTo>
                      <a:pt x="194881" y="709136"/>
                    </a:lnTo>
                    <a:cubicBezTo>
                      <a:pt x="87249" y="709136"/>
                      <a:pt x="0" y="621887"/>
                      <a:pt x="0" y="514255"/>
                    </a:cubicBezTo>
                    <a:cubicBezTo>
                      <a:pt x="0" y="406622"/>
                      <a:pt x="87249" y="319468"/>
                      <a:pt x="194881" y="319468"/>
                    </a:cubicBezTo>
                    <a:cubicBezTo>
                      <a:pt x="220027" y="319468"/>
                      <a:pt x="244126" y="324231"/>
                      <a:pt x="266223" y="332899"/>
                    </a:cubicBezTo>
                    <a:cubicBezTo>
                      <a:pt x="266223" y="331660"/>
                      <a:pt x="266223" y="330327"/>
                      <a:pt x="266223" y="328993"/>
                    </a:cubicBezTo>
                    <a:cubicBezTo>
                      <a:pt x="266223" y="188976"/>
                      <a:pt x="341947" y="66675"/>
                      <a:pt x="454628" y="762"/>
                    </a:cubicBezTo>
                    <a:cubicBezTo>
                      <a:pt x="515683" y="-2286"/>
                      <a:pt x="577024" y="3429"/>
                      <a:pt x="633984" y="24860"/>
                    </a:cubicBezTo>
                    <a:cubicBezTo>
                      <a:pt x="707803" y="52768"/>
                      <a:pt x="773239" y="110109"/>
                      <a:pt x="797052" y="185261"/>
                    </a:cubicBezTo>
                    <a:cubicBezTo>
                      <a:pt x="820864" y="260509"/>
                      <a:pt x="795433" y="352425"/>
                      <a:pt x="728472" y="394144"/>
                    </a:cubicBezTo>
                    <a:cubicBezTo>
                      <a:pt x="769334" y="388430"/>
                      <a:pt x="808863" y="395002"/>
                      <a:pt x="844010" y="416433"/>
                    </a:cubicBezTo>
                    <a:cubicBezTo>
                      <a:pt x="879157" y="437864"/>
                      <a:pt x="902970" y="481298"/>
                      <a:pt x="892302" y="521113"/>
                    </a:cubicBezTo>
                    <a:cubicBezTo>
                      <a:pt x="885730" y="545782"/>
                      <a:pt x="867156" y="565975"/>
                      <a:pt x="845629" y="579787"/>
                    </a:cubicBezTo>
                    <a:cubicBezTo>
                      <a:pt x="824769" y="593217"/>
                      <a:pt x="801148" y="601408"/>
                      <a:pt x="777621" y="609314"/>
                    </a:cubicBezTo>
                    <a:cubicBezTo>
                      <a:pt x="788479" y="605790"/>
                      <a:pt x="793623" y="605790"/>
                      <a:pt x="805910" y="605314"/>
                    </a:cubicBezTo>
                    <a:cubicBezTo>
                      <a:pt x="819055" y="604742"/>
                      <a:pt x="832961" y="608457"/>
                      <a:pt x="842010" y="618077"/>
                    </a:cubicBezTo>
                    <a:cubicBezTo>
                      <a:pt x="851059" y="627698"/>
                      <a:pt x="853440" y="643890"/>
                      <a:pt x="845153" y="654082"/>
                    </a:cubicBezTo>
                    <a:cubicBezTo>
                      <a:pt x="859727" y="639699"/>
                      <a:pt x="881919" y="651510"/>
                      <a:pt x="897541" y="664845"/>
                    </a:cubicBezTo>
                    <a:cubicBezTo>
                      <a:pt x="910971" y="676180"/>
                      <a:pt x="919067" y="691991"/>
                      <a:pt x="922591" y="7091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28"/>
            <p:cNvGrpSpPr/>
            <p:nvPr/>
          </p:nvGrpSpPr>
          <p:grpSpPr>
            <a:xfrm>
              <a:off x="8276803" y="1327941"/>
              <a:ext cx="387944" cy="273258"/>
              <a:chOff x="7716678" y="3270218"/>
              <a:chExt cx="352805" cy="248507"/>
            </a:xfrm>
          </p:grpSpPr>
          <p:sp>
            <p:nvSpPr>
              <p:cNvPr id="771" name="Google Shape;771;p28"/>
              <p:cNvSpPr/>
              <p:nvPr/>
            </p:nvSpPr>
            <p:spPr>
              <a:xfrm>
                <a:off x="7716678" y="3270218"/>
                <a:ext cx="352805" cy="248507"/>
              </a:xfrm>
              <a:custGeom>
                <a:avLst/>
                <a:gdLst/>
                <a:ahLst/>
                <a:cxnLst/>
                <a:rect l="l" t="t" r="r" b="b"/>
                <a:pathLst>
                  <a:path w="352805" h="248507" extrusionOk="0">
                    <a:moveTo>
                      <a:pt x="261938" y="0"/>
                    </a:moveTo>
                    <a:lnTo>
                      <a:pt x="90868" y="0"/>
                    </a:lnTo>
                    <a:cubicBezTo>
                      <a:pt x="40862" y="0"/>
                      <a:pt x="0" y="40862"/>
                      <a:pt x="0" y="90869"/>
                    </a:cubicBezTo>
                    <a:cubicBezTo>
                      <a:pt x="0" y="140875"/>
                      <a:pt x="38100" y="178879"/>
                      <a:pt x="85725" y="181642"/>
                    </a:cubicBezTo>
                    <a:lnTo>
                      <a:pt x="29527" y="248508"/>
                    </a:lnTo>
                    <a:lnTo>
                      <a:pt x="135445" y="181833"/>
                    </a:lnTo>
                    <a:lnTo>
                      <a:pt x="261938" y="181833"/>
                    </a:lnTo>
                    <a:cubicBezTo>
                      <a:pt x="311944" y="181833"/>
                      <a:pt x="352806" y="140970"/>
                      <a:pt x="352806" y="90964"/>
                    </a:cubicBezTo>
                    <a:cubicBezTo>
                      <a:pt x="352806" y="40958"/>
                      <a:pt x="311944" y="95"/>
                      <a:pt x="261938" y="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7783353" y="3331749"/>
                <a:ext cx="219455" cy="59054"/>
              </a:xfrm>
              <a:custGeom>
                <a:avLst/>
                <a:gdLst/>
                <a:ahLst/>
                <a:cxnLst/>
                <a:rect l="l" t="t" r="r" b="b"/>
                <a:pathLst>
                  <a:path w="219455" h="59054" extrusionOk="0">
                    <a:moveTo>
                      <a:pt x="29527" y="0"/>
                    </a:moveTo>
                    <a:cubicBezTo>
                      <a:pt x="13239" y="0"/>
                      <a:pt x="0" y="13240"/>
                      <a:pt x="0" y="29528"/>
                    </a:cubicBezTo>
                    <a:cubicBezTo>
                      <a:pt x="0" y="45815"/>
                      <a:pt x="13239" y="59055"/>
                      <a:pt x="29527" y="59055"/>
                    </a:cubicBezTo>
                    <a:cubicBezTo>
                      <a:pt x="45815" y="59055"/>
                      <a:pt x="59055" y="45815"/>
                      <a:pt x="59055" y="29528"/>
                    </a:cubicBezTo>
                    <a:cubicBezTo>
                      <a:pt x="59055" y="13240"/>
                      <a:pt x="45815" y="0"/>
                      <a:pt x="29527" y="0"/>
                    </a:cubicBezTo>
                    <a:close/>
                    <a:moveTo>
                      <a:pt x="109728" y="0"/>
                    </a:moveTo>
                    <a:cubicBezTo>
                      <a:pt x="93440" y="0"/>
                      <a:pt x="80200" y="13240"/>
                      <a:pt x="80200" y="29528"/>
                    </a:cubicBezTo>
                    <a:cubicBezTo>
                      <a:pt x="80200" y="45815"/>
                      <a:pt x="93440" y="59055"/>
                      <a:pt x="109728" y="59055"/>
                    </a:cubicBezTo>
                    <a:cubicBezTo>
                      <a:pt x="126016" y="59055"/>
                      <a:pt x="139255" y="45815"/>
                      <a:pt x="139255" y="29528"/>
                    </a:cubicBezTo>
                    <a:cubicBezTo>
                      <a:pt x="139255" y="13240"/>
                      <a:pt x="126016" y="0"/>
                      <a:pt x="109728" y="0"/>
                    </a:cubicBezTo>
                    <a:close/>
                    <a:moveTo>
                      <a:pt x="189929" y="0"/>
                    </a:moveTo>
                    <a:cubicBezTo>
                      <a:pt x="173641" y="0"/>
                      <a:pt x="160401" y="13240"/>
                      <a:pt x="160401" y="29528"/>
                    </a:cubicBezTo>
                    <a:cubicBezTo>
                      <a:pt x="160401" y="45815"/>
                      <a:pt x="173641" y="59055"/>
                      <a:pt x="189929" y="59055"/>
                    </a:cubicBezTo>
                    <a:cubicBezTo>
                      <a:pt x="206216" y="59055"/>
                      <a:pt x="219456" y="45815"/>
                      <a:pt x="219456" y="29528"/>
                    </a:cubicBezTo>
                    <a:cubicBezTo>
                      <a:pt x="219456" y="13240"/>
                      <a:pt x="206216" y="0"/>
                      <a:pt x="1899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3" name="Google Shape;773;p28"/>
            <p:cNvSpPr/>
            <p:nvPr/>
          </p:nvSpPr>
          <p:spPr>
            <a:xfrm>
              <a:off x="7148815" y="1542896"/>
              <a:ext cx="10501" cy="432759"/>
            </a:xfrm>
            <a:custGeom>
              <a:avLst/>
              <a:gdLst/>
              <a:ahLst/>
              <a:cxnLst/>
              <a:rect l="l" t="t" r="r" b="b"/>
              <a:pathLst>
                <a:path w="9525" h="392525" extrusionOk="0">
                  <a:moveTo>
                    <a:pt x="0" y="0"/>
                  </a:moveTo>
                  <a:lnTo>
                    <a:pt x="0" y="392525"/>
                  </a:lnTo>
                </a:path>
              </a:pathLst>
            </a:custGeom>
            <a:noFill/>
            <a:ln w="29900" cap="rnd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4" name="Google Shape;774;p28"/>
            <p:cNvGrpSpPr/>
            <p:nvPr/>
          </p:nvGrpSpPr>
          <p:grpSpPr>
            <a:xfrm>
              <a:off x="5483130" y="2415465"/>
              <a:ext cx="27232" cy="532378"/>
              <a:chOff x="3534917" y="4467129"/>
              <a:chExt cx="24765" cy="484156"/>
            </a:xfrm>
          </p:grpSpPr>
          <p:sp>
            <p:nvSpPr>
              <p:cNvPr id="775" name="Google Shape;775;p28"/>
              <p:cNvSpPr/>
              <p:nvPr/>
            </p:nvSpPr>
            <p:spPr>
              <a:xfrm>
                <a:off x="3547300" y="4478845"/>
                <a:ext cx="9525" cy="46072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60724" extrusionOk="0">
                    <a:moveTo>
                      <a:pt x="0" y="460724"/>
                    </a:moveTo>
                    <a:lnTo>
                      <a:pt x="0" y="0"/>
                    </a:lnTo>
                  </a:path>
                </a:pathLst>
              </a:custGeom>
              <a:noFill/>
              <a:ln w="10950" cap="flat" cmpd="sng">
                <a:solidFill>
                  <a:schemeClr val="accent4"/>
                </a:solidFill>
                <a:prstDash val="dashDot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3534917" y="4926520"/>
                <a:ext cx="24765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24765" h="24765" extrusionOk="0">
                    <a:moveTo>
                      <a:pt x="24765" y="12382"/>
                    </a:moveTo>
                    <a:cubicBezTo>
                      <a:pt x="24765" y="19240"/>
                      <a:pt x="19241" y="24765"/>
                      <a:pt x="12383" y="24765"/>
                    </a:cubicBezTo>
                    <a:cubicBezTo>
                      <a:pt x="5525" y="24765"/>
                      <a:pt x="0" y="19240"/>
                      <a:pt x="0" y="12382"/>
                    </a:cubicBezTo>
                    <a:cubicBezTo>
                      <a:pt x="0" y="5524"/>
                      <a:pt x="5525" y="0"/>
                      <a:pt x="12383" y="0"/>
                    </a:cubicBezTo>
                    <a:cubicBezTo>
                      <a:pt x="19241" y="0"/>
                      <a:pt x="24765" y="5524"/>
                      <a:pt x="24765" y="12382"/>
                    </a:cubicBezTo>
                    <a:close/>
                  </a:path>
                </a:pathLst>
              </a:custGeom>
              <a:solidFill>
                <a:srgbClr val="6F708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3534917" y="4467129"/>
                <a:ext cx="24765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24765" h="24765" extrusionOk="0">
                    <a:moveTo>
                      <a:pt x="24765" y="12383"/>
                    </a:moveTo>
                    <a:cubicBezTo>
                      <a:pt x="24765" y="5525"/>
                      <a:pt x="19241" y="0"/>
                      <a:pt x="12383" y="0"/>
                    </a:cubicBezTo>
                    <a:cubicBezTo>
                      <a:pt x="5525" y="0"/>
                      <a:pt x="0" y="5525"/>
                      <a:pt x="0" y="12383"/>
                    </a:cubicBezTo>
                    <a:cubicBezTo>
                      <a:pt x="0" y="19241"/>
                      <a:pt x="5525" y="24765"/>
                      <a:pt x="12383" y="24765"/>
                    </a:cubicBezTo>
                    <a:cubicBezTo>
                      <a:pt x="19241" y="24765"/>
                      <a:pt x="24765" y="19241"/>
                      <a:pt x="24765" y="12383"/>
                    </a:cubicBezTo>
                    <a:close/>
                  </a:path>
                </a:pathLst>
              </a:custGeom>
              <a:solidFill>
                <a:srgbClr val="6F708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28"/>
            <p:cNvGrpSpPr/>
            <p:nvPr/>
          </p:nvGrpSpPr>
          <p:grpSpPr>
            <a:xfrm>
              <a:off x="5643247" y="2277185"/>
              <a:ext cx="749418" cy="303868"/>
              <a:chOff x="3680531" y="4341375"/>
              <a:chExt cx="681537" cy="276344"/>
            </a:xfrm>
          </p:grpSpPr>
          <p:sp>
            <p:nvSpPr>
              <p:cNvPr id="779" name="Google Shape;779;p28"/>
              <p:cNvSpPr/>
              <p:nvPr/>
            </p:nvSpPr>
            <p:spPr>
              <a:xfrm>
                <a:off x="3692461" y="4353401"/>
                <a:ext cx="657796" cy="251936"/>
              </a:xfrm>
              <a:custGeom>
                <a:avLst/>
                <a:gdLst/>
                <a:ahLst/>
                <a:cxnLst/>
                <a:rect l="l" t="t" r="r" b="b"/>
                <a:pathLst>
                  <a:path w="657796" h="251936" extrusionOk="0">
                    <a:moveTo>
                      <a:pt x="0" y="0"/>
                    </a:moveTo>
                    <a:lnTo>
                      <a:pt x="217075" y="217075"/>
                    </a:lnTo>
                    <a:cubicBezTo>
                      <a:pt x="239363" y="239363"/>
                      <a:pt x="269653" y="251936"/>
                      <a:pt x="301180" y="251936"/>
                    </a:cubicBezTo>
                    <a:lnTo>
                      <a:pt x="657797" y="251936"/>
                    </a:lnTo>
                  </a:path>
                </a:pathLst>
              </a:custGeom>
              <a:noFill/>
              <a:ln w="10950" cap="flat" cmpd="sng">
                <a:solidFill>
                  <a:schemeClr val="accent4"/>
                </a:solidFill>
                <a:prstDash val="dashDot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3680531" y="4341375"/>
                <a:ext cx="24812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2" h="24812" extrusionOk="0">
                    <a:moveTo>
                      <a:pt x="3643" y="21169"/>
                    </a:moveTo>
                    <a:cubicBezTo>
                      <a:pt x="-1214" y="16312"/>
                      <a:pt x="-1214" y="8501"/>
                      <a:pt x="3643" y="3643"/>
                    </a:cubicBezTo>
                    <a:cubicBezTo>
                      <a:pt x="8501" y="-1214"/>
                      <a:pt x="16312" y="-1214"/>
                      <a:pt x="21169" y="3643"/>
                    </a:cubicBezTo>
                    <a:cubicBezTo>
                      <a:pt x="26027" y="8501"/>
                      <a:pt x="26027" y="16312"/>
                      <a:pt x="21169" y="21169"/>
                    </a:cubicBezTo>
                    <a:cubicBezTo>
                      <a:pt x="16312" y="26027"/>
                      <a:pt x="8501" y="26027"/>
                      <a:pt x="3643" y="21169"/>
                    </a:cubicBezTo>
                    <a:close/>
                  </a:path>
                </a:pathLst>
              </a:custGeom>
              <a:solidFill>
                <a:srgbClr val="6F708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4337303" y="4592955"/>
                <a:ext cx="24765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24765" h="24764" extrusionOk="0">
                    <a:moveTo>
                      <a:pt x="12383" y="24765"/>
                    </a:moveTo>
                    <a:cubicBezTo>
                      <a:pt x="19241" y="24765"/>
                      <a:pt x="24765" y="19240"/>
                      <a:pt x="24765" y="12382"/>
                    </a:cubicBezTo>
                    <a:cubicBezTo>
                      <a:pt x="24765" y="5524"/>
                      <a:pt x="19241" y="0"/>
                      <a:pt x="12383" y="0"/>
                    </a:cubicBezTo>
                    <a:cubicBezTo>
                      <a:pt x="5525" y="0"/>
                      <a:pt x="0" y="5524"/>
                      <a:pt x="0" y="12382"/>
                    </a:cubicBezTo>
                    <a:cubicBezTo>
                      <a:pt x="0" y="19240"/>
                      <a:pt x="5525" y="24765"/>
                      <a:pt x="12383" y="24765"/>
                    </a:cubicBezTo>
                    <a:close/>
                  </a:path>
                </a:pathLst>
              </a:custGeom>
              <a:solidFill>
                <a:srgbClr val="6F708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28"/>
            <p:cNvGrpSpPr/>
            <p:nvPr/>
          </p:nvGrpSpPr>
          <p:grpSpPr>
            <a:xfrm>
              <a:off x="8163164" y="4027994"/>
              <a:ext cx="202142" cy="355685"/>
              <a:chOff x="7613332" y="5933598"/>
              <a:chExt cx="183832" cy="323468"/>
            </a:xfrm>
          </p:grpSpPr>
          <p:sp>
            <p:nvSpPr>
              <p:cNvPr id="783" name="Google Shape;783;p28"/>
              <p:cNvSpPr/>
              <p:nvPr/>
            </p:nvSpPr>
            <p:spPr>
              <a:xfrm>
                <a:off x="7613332" y="5933598"/>
                <a:ext cx="183832" cy="323468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323468" extrusionOk="0">
                    <a:moveTo>
                      <a:pt x="91916" y="323469"/>
                    </a:moveTo>
                    <a:lnTo>
                      <a:pt x="91916" y="323469"/>
                    </a:lnTo>
                    <a:cubicBezTo>
                      <a:pt x="41339" y="323469"/>
                      <a:pt x="0" y="282130"/>
                      <a:pt x="0" y="231553"/>
                    </a:cubicBezTo>
                    <a:lnTo>
                      <a:pt x="0" y="91916"/>
                    </a:lnTo>
                    <a:cubicBezTo>
                      <a:pt x="0" y="41338"/>
                      <a:pt x="41339" y="0"/>
                      <a:pt x="91916" y="0"/>
                    </a:cubicBezTo>
                    <a:lnTo>
                      <a:pt x="91916" y="0"/>
                    </a:lnTo>
                    <a:cubicBezTo>
                      <a:pt x="142494" y="0"/>
                      <a:pt x="183832" y="41338"/>
                      <a:pt x="183832" y="91916"/>
                    </a:cubicBezTo>
                    <a:lnTo>
                      <a:pt x="183832" y="231553"/>
                    </a:lnTo>
                    <a:cubicBezTo>
                      <a:pt x="183832" y="282130"/>
                      <a:pt x="142494" y="323469"/>
                      <a:pt x="91916" y="3234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7699533" y="5961602"/>
                <a:ext cx="11430" cy="54101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4101" extrusionOk="0">
                    <a:moveTo>
                      <a:pt x="5715" y="54102"/>
                    </a:moveTo>
                    <a:lnTo>
                      <a:pt x="5715" y="54102"/>
                    </a:lnTo>
                    <a:cubicBezTo>
                      <a:pt x="2572" y="54102"/>
                      <a:pt x="0" y="51530"/>
                      <a:pt x="0" y="48387"/>
                    </a:cubicBezTo>
                    <a:lnTo>
                      <a:pt x="0" y="5715"/>
                    </a:lnTo>
                    <a:cubicBezTo>
                      <a:pt x="0" y="2571"/>
                      <a:pt x="2572" y="0"/>
                      <a:pt x="5715" y="0"/>
                    </a:cubicBezTo>
                    <a:lnTo>
                      <a:pt x="5715" y="0"/>
                    </a:lnTo>
                    <a:cubicBezTo>
                      <a:pt x="8859" y="0"/>
                      <a:pt x="11430" y="2571"/>
                      <a:pt x="11430" y="5715"/>
                    </a:cubicBezTo>
                    <a:lnTo>
                      <a:pt x="11430" y="48387"/>
                    </a:lnTo>
                    <a:cubicBezTo>
                      <a:pt x="11430" y="51530"/>
                      <a:pt x="8859" y="54102"/>
                      <a:pt x="5715" y="541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5" name="Google Shape;785;p28"/>
            <p:cNvGrpSpPr/>
            <p:nvPr/>
          </p:nvGrpSpPr>
          <p:grpSpPr>
            <a:xfrm>
              <a:off x="6427831" y="3923439"/>
              <a:ext cx="1533857" cy="564092"/>
              <a:chOff x="6546554" y="3679108"/>
              <a:chExt cx="1256642" cy="462143"/>
            </a:xfrm>
          </p:grpSpPr>
          <p:sp>
            <p:nvSpPr>
              <p:cNvPr id="786" name="Google Shape;786;p28"/>
              <p:cNvSpPr/>
              <p:nvPr/>
            </p:nvSpPr>
            <p:spPr>
              <a:xfrm>
                <a:off x="6546554" y="3679108"/>
                <a:ext cx="1256642" cy="462143"/>
              </a:xfrm>
              <a:custGeom>
                <a:avLst/>
                <a:gdLst/>
                <a:ahLst/>
                <a:cxnLst/>
                <a:rect l="l" t="t" r="r" b="b"/>
                <a:pathLst>
                  <a:path w="1396269" h="513492" extrusionOk="0">
                    <a:moveTo>
                      <a:pt x="1334738" y="0"/>
                    </a:moveTo>
                    <a:cubicBezTo>
                      <a:pt x="1368721" y="0"/>
                      <a:pt x="1396270" y="27548"/>
                      <a:pt x="1396270" y="61531"/>
                    </a:cubicBezTo>
                    <a:lnTo>
                      <a:pt x="1396270" y="451961"/>
                    </a:lnTo>
                    <a:cubicBezTo>
                      <a:pt x="1396270" y="485944"/>
                      <a:pt x="1368722" y="513493"/>
                      <a:pt x="1334738" y="513493"/>
                    </a:cubicBezTo>
                    <a:lnTo>
                      <a:pt x="61532" y="513493"/>
                    </a:lnTo>
                    <a:cubicBezTo>
                      <a:pt x="27549" y="513493"/>
                      <a:pt x="0" y="485944"/>
                      <a:pt x="0" y="451961"/>
                    </a:cubicBezTo>
                    <a:lnTo>
                      <a:pt x="0" y="61531"/>
                    </a:lnTo>
                    <a:cubicBezTo>
                      <a:pt x="0" y="27549"/>
                      <a:pt x="27548" y="0"/>
                      <a:pt x="615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6661108" y="3712144"/>
                <a:ext cx="69522" cy="69522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8" name="Google Shape;788;p28"/>
              <p:cNvGrpSpPr/>
              <p:nvPr/>
            </p:nvGrpSpPr>
            <p:grpSpPr>
              <a:xfrm>
                <a:off x="6805960" y="3712311"/>
                <a:ext cx="391811" cy="69592"/>
                <a:chOff x="6322885" y="5875210"/>
                <a:chExt cx="434911" cy="77247"/>
              </a:xfrm>
            </p:grpSpPr>
            <p:sp>
              <p:nvSpPr>
                <p:cNvPr id="789" name="Google Shape;789;p28"/>
                <p:cNvSpPr/>
                <p:nvPr/>
              </p:nvSpPr>
              <p:spPr>
                <a:xfrm>
                  <a:off x="6322885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8"/>
                <p:cNvSpPr/>
                <p:nvPr/>
              </p:nvSpPr>
              <p:spPr>
                <a:xfrm>
                  <a:off x="6412325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8"/>
                <p:cNvSpPr/>
                <p:nvPr/>
              </p:nvSpPr>
              <p:spPr>
                <a:xfrm>
                  <a:off x="6501765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7" y="0"/>
                      </a:lnTo>
                      <a:lnTo>
                        <a:pt x="77247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8"/>
                <p:cNvSpPr/>
                <p:nvPr/>
              </p:nvSpPr>
              <p:spPr>
                <a:xfrm>
                  <a:off x="6591109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7" y="0"/>
                      </a:lnTo>
                      <a:lnTo>
                        <a:pt x="77247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8"/>
                <p:cNvSpPr/>
                <p:nvPr/>
              </p:nvSpPr>
              <p:spPr>
                <a:xfrm>
                  <a:off x="6680549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94" name="Google Shape;794;p28"/>
              <p:cNvGrpSpPr/>
              <p:nvPr/>
            </p:nvGrpSpPr>
            <p:grpSpPr>
              <a:xfrm>
                <a:off x="7285642" y="3712311"/>
                <a:ext cx="391897" cy="69592"/>
                <a:chOff x="6855333" y="5875210"/>
                <a:chExt cx="435006" cy="77247"/>
              </a:xfrm>
            </p:grpSpPr>
            <p:sp>
              <p:nvSpPr>
                <p:cNvPr id="795" name="Google Shape;795;p28"/>
                <p:cNvSpPr/>
                <p:nvPr/>
              </p:nvSpPr>
              <p:spPr>
                <a:xfrm>
                  <a:off x="6855333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7" y="0"/>
                      </a:lnTo>
                      <a:lnTo>
                        <a:pt x="77247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8"/>
                <p:cNvSpPr/>
                <p:nvPr/>
              </p:nvSpPr>
              <p:spPr>
                <a:xfrm>
                  <a:off x="6944772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7" y="0"/>
                      </a:lnTo>
                      <a:lnTo>
                        <a:pt x="77247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8"/>
                <p:cNvSpPr/>
                <p:nvPr/>
              </p:nvSpPr>
              <p:spPr>
                <a:xfrm>
                  <a:off x="7034212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8"/>
                <p:cNvSpPr/>
                <p:nvPr/>
              </p:nvSpPr>
              <p:spPr>
                <a:xfrm>
                  <a:off x="7123652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8"/>
                <p:cNvSpPr/>
                <p:nvPr/>
              </p:nvSpPr>
              <p:spPr>
                <a:xfrm>
                  <a:off x="7213092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0" name="Google Shape;800;p28"/>
              <p:cNvGrpSpPr/>
              <p:nvPr/>
            </p:nvGrpSpPr>
            <p:grpSpPr>
              <a:xfrm>
                <a:off x="6577103" y="3819746"/>
                <a:ext cx="1198690" cy="70794"/>
                <a:chOff x="6068853" y="5994463"/>
                <a:chExt cx="1330547" cy="78581"/>
              </a:xfrm>
            </p:grpSpPr>
            <p:sp>
              <p:nvSpPr>
                <p:cNvPr id="801" name="Google Shape;801;p28"/>
                <p:cNvSpPr/>
                <p:nvPr/>
              </p:nvSpPr>
              <p:spPr>
                <a:xfrm>
                  <a:off x="6068853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8"/>
                <p:cNvSpPr/>
                <p:nvPr/>
              </p:nvSpPr>
              <p:spPr>
                <a:xfrm>
                  <a:off x="6173152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8"/>
                <p:cNvSpPr/>
                <p:nvPr/>
              </p:nvSpPr>
              <p:spPr>
                <a:xfrm>
                  <a:off x="6277451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8"/>
                <p:cNvSpPr/>
                <p:nvPr/>
              </p:nvSpPr>
              <p:spPr>
                <a:xfrm>
                  <a:off x="6381845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8"/>
                <p:cNvSpPr/>
                <p:nvPr/>
              </p:nvSpPr>
              <p:spPr>
                <a:xfrm>
                  <a:off x="6486144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8"/>
                <p:cNvSpPr/>
                <p:nvPr/>
              </p:nvSpPr>
              <p:spPr>
                <a:xfrm>
                  <a:off x="6590442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8"/>
                <p:cNvSpPr/>
                <p:nvPr/>
              </p:nvSpPr>
              <p:spPr>
                <a:xfrm>
                  <a:off x="6694836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8"/>
                <p:cNvSpPr/>
                <p:nvPr/>
              </p:nvSpPr>
              <p:spPr>
                <a:xfrm>
                  <a:off x="6799135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8"/>
                <p:cNvSpPr/>
                <p:nvPr/>
              </p:nvSpPr>
              <p:spPr>
                <a:xfrm>
                  <a:off x="6903434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8"/>
                <p:cNvSpPr/>
                <p:nvPr/>
              </p:nvSpPr>
              <p:spPr>
                <a:xfrm>
                  <a:off x="7007828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8"/>
                <p:cNvSpPr/>
                <p:nvPr/>
              </p:nvSpPr>
              <p:spPr>
                <a:xfrm>
                  <a:off x="7112126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8"/>
                <p:cNvSpPr/>
                <p:nvPr/>
              </p:nvSpPr>
              <p:spPr>
                <a:xfrm>
                  <a:off x="7216425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8"/>
                <p:cNvSpPr/>
                <p:nvPr/>
              </p:nvSpPr>
              <p:spPr>
                <a:xfrm>
                  <a:off x="7320819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2" y="0"/>
                      </a:lnTo>
                      <a:lnTo>
                        <a:pt x="78582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4" name="Google Shape;814;p28"/>
              <p:cNvGrpSpPr/>
              <p:nvPr/>
            </p:nvGrpSpPr>
            <p:grpSpPr>
              <a:xfrm>
                <a:off x="6577103" y="3995572"/>
                <a:ext cx="1198690" cy="70794"/>
                <a:chOff x="6068853" y="6189630"/>
                <a:chExt cx="1330547" cy="78581"/>
              </a:xfrm>
            </p:grpSpPr>
            <p:sp>
              <p:nvSpPr>
                <p:cNvPr id="815" name="Google Shape;815;p28"/>
                <p:cNvSpPr/>
                <p:nvPr/>
              </p:nvSpPr>
              <p:spPr>
                <a:xfrm>
                  <a:off x="6068853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8"/>
                <p:cNvSpPr/>
                <p:nvPr/>
              </p:nvSpPr>
              <p:spPr>
                <a:xfrm>
                  <a:off x="6173152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8"/>
                <p:cNvSpPr/>
                <p:nvPr/>
              </p:nvSpPr>
              <p:spPr>
                <a:xfrm>
                  <a:off x="6277451" y="6189630"/>
                  <a:ext cx="497300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300" h="78581" extrusionOk="0">
                      <a:moveTo>
                        <a:pt x="0" y="0"/>
                      </a:moveTo>
                      <a:lnTo>
                        <a:pt x="497300" y="0"/>
                      </a:lnTo>
                      <a:lnTo>
                        <a:pt x="497300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8"/>
                <p:cNvSpPr/>
                <p:nvPr/>
              </p:nvSpPr>
              <p:spPr>
                <a:xfrm>
                  <a:off x="6799135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8"/>
                <p:cNvSpPr/>
                <p:nvPr/>
              </p:nvSpPr>
              <p:spPr>
                <a:xfrm>
                  <a:off x="6903434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8"/>
                <p:cNvSpPr/>
                <p:nvPr/>
              </p:nvSpPr>
              <p:spPr>
                <a:xfrm>
                  <a:off x="7007828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8"/>
                <p:cNvSpPr/>
                <p:nvPr/>
              </p:nvSpPr>
              <p:spPr>
                <a:xfrm>
                  <a:off x="7112126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8"/>
                <p:cNvSpPr/>
                <p:nvPr/>
              </p:nvSpPr>
              <p:spPr>
                <a:xfrm>
                  <a:off x="7216425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8"/>
                <p:cNvSpPr/>
                <p:nvPr/>
              </p:nvSpPr>
              <p:spPr>
                <a:xfrm>
                  <a:off x="7320819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2" y="0"/>
                      </a:lnTo>
                      <a:lnTo>
                        <a:pt x="78582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4" name="Google Shape;824;p28"/>
              <p:cNvGrpSpPr/>
              <p:nvPr/>
            </p:nvGrpSpPr>
            <p:grpSpPr>
              <a:xfrm>
                <a:off x="6622239" y="3908904"/>
                <a:ext cx="1104727" cy="70794"/>
                <a:chOff x="6118955" y="6093428"/>
                <a:chExt cx="1226248" cy="78581"/>
              </a:xfrm>
            </p:grpSpPr>
            <p:sp>
              <p:nvSpPr>
                <p:cNvPr id="825" name="Google Shape;825;p28"/>
                <p:cNvSpPr/>
                <p:nvPr/>
              </p:nvSpPr>
              <p:spPr>
                <a:xfrm>
                  <a:off x="6118955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8"/>
                <p:cNvSpPr/>
                <p:nvPr/>
              </p:nvSpPr>
              <p:spPr>
                <a:xfrm>
                  <a:off x="6223254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8"/>
                <p:cNvSpPr/>
                <p:nvPr/>
              </p:nvSpPr>
              <p:spPr>
                <a:xfrm>
                  <a:off x="6327648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8"/>
                <p:cNvSpPr/>
                <p:nvPr/>
              </p:nvSpPr>
              <p:spPr>
                <a:xfrm>
                  <a:off x="6431946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8"/>
                <p:cNvSpPr/>
                <p:nvPr/>
              </p:nvSpPr>
              <p:spPr>
                <a:xfrm>
                  <a:off x="6536245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8"/>
                <p:cNvSpPr/>
                <p:nvPr/>
              </p:nvSpPr>
              <p:spPr>
                <a:xfrm>
                  <a:off x="6640639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8"/>
                <p:cNvSpPr/>
                <p:nvPr/>
              </p:nvSpPr>
              <p:spPr>
                <a:xfrm>
                  <a:off x="6744938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8"/>
                <p:cNvSpPr/>
                <p:nvPr/>
              </p:nvSpPr>
              <p:spPr>
                <a:xfrm>
                  <a:off x="6849237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8"/>
                <p:cNvSpPr/>
                <p:nvPr/>
              </p:nvSpPr>
              <p:spPr>
                <a:xfrm>
                  <a:off x="6953631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8"/>
                <p:cNvSpPr/>
                <p:nvPr/>
              </p:nvSpPr>
              <p:spPr>
                <a:xfrm>
                  <a:off x="7057929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8"/>
                <p:cNvSpPr/>
                <p:nvPr/>
              </p:nvSpPr>
              <p:spPr>
                <a:xfrm>
                  <a:off x="7162228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8"/>
                <p:cNvSpPr/>
                <p:nvPr/>
              </p:nvSpPr>
              <p:spPr>
                <a:xfrm>
                  <a:off x="7266622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7" name="Google Shape;837;p28"/>
              <p:cNvSpPr/>
              <p:nvPr/>
            </p:nvSpPr>
            <p:spPr>
              <a:xfrm>
                <a:off x="7740658" y="3711543"/>
                <a:ext cx="33604" cy="33604"/>
              </a:xfrm>
              <a:custGeom>
                <a:avLst/>
                <a:gdLst/>
                <a:ahLst/>
                <a:cxnLst/>
                <a:rect l="l" t="t" r="r" b="b"/>
                <a:pathLst>
                  <a:path w="37338" h="37338" extrusionOk="0">
                    <a:moveTo>
                      <a:pt x="37338" y="18669"/>
                    </a:moveTo>
                    <a:cubicBezTo>
                      <a:pt x="37338" y="28980"/>
                      <a:pt x="28980" y="37338"/>
                      <a:pt x="18669" y="37338"/>
                    </a:cubicBezTo>
                    <a:cubicBezTo>
                      <a:pt x="8358" y="37338"/>
                      <a:pt x="0" y="28980"/>
                      <a:pt x="0" y="18669"/>
                    </a:cubicBezTo>
                    <a:cubicBezTo>
                      <a:pt x="0" y="8359"/>
                      <a:pt x="8358" y="0"/>
                      <a:pt x="18669" y="0"/>
                    </a:cubicBezTo>
                    <a:cubicBezTo>
                      <a:pt x="28979" y="0"/>
                      <a:pt x="37338" y="8358"/>
                      <a:pt x="37338" y="18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28"/>
            <p:cNvGrpSpPr/>
            <p:nvPr/>
          </p:nvGrpSpPr>
          <p:grpSpPr>
            <a:xfrm>
              <a:off x="6367914" y="2012818"/>
              <a:ext cx="1448168" cy="1250722"/>
              <a:chOff x="6497466" y="2113795"/>
              <a:chExt cx="1186439" cy="1024678"/>
            </a:xfrm>
          </p:grpSpPr>
          <p:sp>
            <p:nvSpPr>
              <p:cNvPr id="839" name="Google Shape;839;p28"/>
              <p:cNvSpPr/>
              <p:nvPr/>
            </p:nvSpPr>
            <p:spPr>
              <a:xfrm>
                <a:off x="6497466" y="2113795"/>
                <a:ext cx="1186433" cy="1024678"/>
              </a:xfrm>
              <a:custGeom>
                <a:avLst/>
                <a:gdLst/>
                <a:ahLst/>
                <a:cxnLst/>
                <a:rect l="l" t="t" r="r" b="b"/>
                <a:pathLst>
                  <a:path w="1318259" h="1915286" extrusionOk="0">
                    <a:moveTo>
                      <a:pt x="1266444" y="0"/>
                    </a:moveTo>
                    <a:cubicBezTo>
                      <a:pt x="1295061" y="0"/>
                      <a:pt x="1318260" y="23199"/>
                      <a:pt x="1318260" y="51816"/>
                    </a:cubicBezTo>
                    <a:lnTo>
                      <a:pt x="1318260" y="1863471"/>
                    </a:lnTo>
                    <a:cubicBezTo>
                      <a:pt x="1318260" y="1892089"/>
                      <a:pt x="1295061" y="1915287"/>
                      <a:pt x="1266444" y="1915287"/>
                    </a:cubicBezTo>
                    <a:lnTo>
                      <a:pt x="51816" y="1915287"/>
                    </a:lnTo>
                    <a:cubicBezTo>
                      <a:pt x="23198" y="1915287"/>
                      <a:pt x="0" y="1892089"/>
                      <a:pt x="0" y="1863471"/>
                    </a:cubicBezTo>
                    <a:lnTo>
                      <a:pt x="0" y="51816"/>
                    </a:lnTo>
                    <a:cubicBezTo>
                      <a:pt x="0" y="23199"/>
                      <a:pt x="23198" y="0"/>
                      <a:pt x="51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>
                <a:off x="6497472" y="2113798"/>
                <a:ext cx="1186433" cy="84696"/>
              </a:xfrm>
              <a:custGeom>
                <a:avLst/>
                <a:gdLst/>
                <a:ahLst/>
                <a:cxnLst/>
                <a:rect l="l" t="t" r="r" b="b"/>
                <a:pathLst>
                  <a:path w="1318259" h="94107" extrusionOk="0">
                    <a:moveTo>
                      <a:pt x="1318260" y="51816"/>
                    </a:moveTo>
                    <a:lnTo>
                      <a:pt x="1318260" y="94107"/>
                    </a:lnTo>
                    <a:lnTo>
                      <a:pt x="0" y="94107"/>
                    </a:lnTo>
                    <a:lnTo>
                      <a:pt x="0" y="51816"/>
                    </a:lnTo>
                    <a:cubicBezTo>
                      <a:pt x="0" y="23241"/>
                      <a:pt x="23241" y="0"/>
                      <a:pt x="51816" y="0"/>
                    </a:cubicBezTo>
                    <a:lnTo>
                      <a:pt x="1266444" y="0"/>
                    </a:lnTo>
                    <a:cubicBezTo>
                      <a:pt x="1295019" y="0"/>
                      <a:pt x="1318260" y="23241"/>
                      <a:pt x="1318260" y="5181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1" name="Google Shape;841;p28"/>
              <p:cNvGrpSpPr/>
              <p:nvPr/>
            </p:nvGrpSpPr>
            <p:grpSpPr>
              <a:xfrm>
                <a:off x="7512268" y="2145579"/>
                <a:ext cx="126741" cy="28145"/>
                <a:chOff x="7106888" y="4136136"/>
                <a:chExt cx="140683" cy="31241"/>
              </a:xfrm>
            </p:grpSpPr>
            <p:sp>
              <p:nvSpPr>
                <p:cNvPr id="842" name="Google Shape;842;p28"/>
                <p:cNvSpPr/>
                <p:nvPr/>
              </p:nvSpPr>
              <p:spPr>
                <a:xfrm>
                  <a:off x="7216330" y="4136136"/>
                  <a:ext cx="31241" cy="3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1" h="31241" extrusionOk="0">
                      <a:moveTo>
                        <a:pt x="31242" y="15621"/>
                      </a:moveTo>
                      <a:cubicBezTo>
                        <a:pt x="31242" y="24248"/>
                        <a:pt x="24248" y="31242"/>
                        <a:pt x="15621" y="31242"/>
                      </a:cubicBezTo>
                      <a:cubicBezTo>
                        <a:pt x="6994" y="31242"/>
                        <a:pt x="0" y="24248"/>
                        <a:pt x="0" y="15621"/>
                      </a:cubicBezTo>
                      <a:cubicBezTo>
                        <a:pt x="0" y="6994"/>
                        <a:pt x="6994" y="0"/>
                        <a:pt x="15621" y="0"/>
                      </a:cubicBezTo>
                      <a:cubicBezTo>
                        <a:pt x="24248" y="0"/>
                        <a:pt x="31242" y="6994"/>
                        <a:pt x="31242" y="156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28"/>
                <p:cNvSpPr/>
                <p:nvPr/>
              </p:nvSpPr>
              <p:spPr>
                <a:xfrm>
                  <a:off x="7161561" y="4136136"/>
                  <a:ext cx="31241" cy="3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1" h="31241" extrusionOk="0">
                      <a:moveTo>
                        <a:pt x="31242" y="15621"/>
                      </a:moveTo>
                      <a:cubicBezTo>
                        <a:pt x="31242" y="24248"/>
                        <a:pt x="24248" y="31242"/>
                        <a:pt x="15621" y="31242"/>
                      </a:cubicBezTo>
                      <a:cubicBezTo>
                        <a:pt x="6994" y="31242"/>
                        <a:pt x="0" y="24248"/>
                        <a:pt x="0" y="15621"/>
                      </a:cubicBezTo>
                      <a:cubicBezTo>
                        <a:pt x="0" y="6994"/>
                        <a:pt x="6994" y="0"/>
                        <a:pt x="15621" y="0"/>
                      </a:cubicBezTo>
                      <a:cubicBezTo>
                        <a:pt x="24248" y="0"/>
                        <a:pt x="31242" y="6994"/>
                        <a:pt x="31242" y="15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28"/>
                <p:cNvSpPr/>
                <p:nvPr/>
              </p:nvSpPr>
              <p:spPr>
                <a:xfrm>
                  <a:off x="7106888" y="4136136"/>
                  <a:ext cx="31241" cy="3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1" h="31241" extrusionOk="0">
                      <a:moveTo>
                        <a:pt x="31242" y="15621"/>
                      </a:moveTo>
                      <a:cubicBezTo>
                        <a:pt x="31242" y="24248"/>
                        <a:pt x="24248" y="31242"/>
                        <a:pt x="15621" y="31242"/>
                      </a:cubicBezTo>
                      <a:cubicBezTo>
                        <a:pt x="6993" y="31242"/>
                        <a:pt x="-1" y="24248"/>
                        <a:pt x="-1" y="15621"/>
                      </a:cubicBezTo>
                      <a:cubicBezTo>
                        <a:pt x="-1" y="6994"/>
                        <a:pt x="6993" y="0"/>
                        <a:pt x="15621" y="0"/>
                      </a:cubicBezTo>
                      <a:cubicBezTo>
                        <a:pt x="24248" y="0"/>
                        <a:pt x="31242" y="6994"/>
                        <a:pt x="31242" y="1562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5" name="Google Shape;845;p28"/>
              <p:cNvSpPr/>
              <p:nvPr/>
            </p:nvSpPr>
            <p:spPr>
              <a:xfrm>
                <a:off x="6515578" y="2215995"/>
                <a:ext cx="1150258" cy="460514"/>
              </a:xfrm>
              <a:custGeom>
                <a:avLst/>
                <a:gdLst/>
                <a:ahLst/>
                <a:cxnLst/>
                <a:rect l="l" t="t" r="r" b="b"/>
                <a:pathLst>
                  <a:path w="1278064" h="511682" extrusionOk="0">
                    <a:moveTo>
                      <a:pt x="0" y="0"/>
                    </a:moveTo>
                    <a:lnTo>
                      <a:pt x="1278064" y="0"/>
                    </a:lnTo>
                    <a:lnTo>
                      <a:pt x="1278064" y="511683"/>
                    </a:lnTo>
                    <a:lnTo>
                      <a:pt x="0" y="51168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>
                <a:off x="6548699" y="2724580"/>
                <a:ext cx="316840" cy="275091"/>
              </a:xfrm>
              <a:custGeom>
                <a:avLst/>
                <a:gdLst/>
                <a:ahLst/>
                <a:cxnLst/>
                <a:rect l="l" t="t" r="r" b="b"/>
                <a:pathLst>
                  <a:path w="352044" h="305657" extrusionOk="0">
                    <a:moveTo>
                      <a:pt x="0" y="0"/>
                    </a:moveTo>
                    <a:lnTo>
                      <a:pt x="352044" y="0"/>
                    </a:lnTo>
                    <a:lnTo>
                      <a:pt x="352044" y="305657"/>
                    </a:lnTo>
                    <a:lnTo>
                      <a:pt x="0" y="3056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>
                <a:off x="6896308" y="2724580"/>
                <a:ext cx="741778" cy="20916"/>
              </a:xfrm>
              <a:custGeom>
                <a:avLst/>
                <a:gdLst/>
                <a:ahLst/>
                <a:cxnLst/>
                <a:rect l="l" t="t" r="r" b="b"/>
                <a:pathLst>
                  <a:path w="824198" h="23240" extrusionOk="0">
                    <a:moveTo>
                      <a:pt x="0" y="0"/>
                    </a:moveTo>
                    <a:lnTo>
                      <a:pt x="824199" y="0"/>
                    </a:lnTo>
                    <a:lnTo>
                      <a:pt x="824199" y="23241"/>
                    </a:lnTo>
                    <a:lnTo>
                      <a:pt x="0" y="2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6896308" y="2775721"/>
                <a:ext cx="741778" cy="20916"/>
              </a:xfrm>
              <a:custGeom>
                <a:avLst/>
                <a:gdLst/>
                <a:ahLst/>
                <a:cxnLst/>
                <a:rect l="l" t="t" r="r" b="b"/>
                <a:pathLst>
                  <a:path w="824198" h="23240" extrusionOk="0">
                    <a:moveTo>
                      <a:pt x="0" y="0"/>
                    </a:moveTo>
                    <a:lnTo>
                      <a:pt x="824199" y="0"/>
                    </a:lnTo>
                    <a:lnTo>
                      <a:pt x="824199" y="23241"/>
                    </a:lnTo>
                    <a:lnTo>
                      <a:pt x="0" y="2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6896308" y="2826777"/>
                <a:ext cx="741778" cy="20916"/>
              </a:xfrm>
              <a:custGeom>
                <a:avLst/>
                <a:gdLst/>
                <a:ahLst/>
                <a:cxnLst/>
                <a:rect l="l" t="t" r="r" b="b"/>
                <a:pathLst>
                  <a:path w="824198" h="23240" extrusionOk="0">
                    <a:moveTo>
                      <a:pt x="0" y="0"/>
                    </a:moveTo>
                    <a:lnTo>
                      <a:pt x="824199" y="0"/>
                    </a:lnTo>
                    <a:lnTo>
                      <a:pt x="824199" y="23241"/>
                    </a:lnTo>
                    <a:lnTo>
                      <a:pt x="0" y="2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6896308" y="2877919"/>
                <a:ext cx="741778" cy="20916"/>
              </a:xfrm>
              <a:custGeom>
                <a:avLst/>
                <a:gdLst/>
                <a:ahLst/>
                <a:cxnLst/>
                <a:rect l="l" t="t" r="r" b="b"/>
                <a:pathLst>
                  <a:path w="824198" h="23240" extrusionOk="0">
                    <a:moveTo>
                      <a:pt x="0" y="0"/>
                    </a:moveTo>
                    <a:lnTo>
                      <a:pt x="824199" y="0"/>
                    </a:lnTo>
                    <a:lnTo>
                      <a:pt x="824199" y="23241"/>
                    </a:lnTo>
                    <a:lnTo>
                      <a:pt x="0" y="2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1" name="Google Shape;851;p28"/>
              <p:cNvGrpSpPr/>
              <p:nvPr/>
            </p:nvGrpSpPr>
            <p:grpSpPr>
              <a:xfrm>
                <a:off x="7422424" y="2953744"/>
                <a:ext cx="216586" cy="46337"/>
                <a:chOff x="7007161" y="5033200"/>
                <a:chExt cx="240411" cy="51434"/>
              </a:xfrm>
            </p:grpSpPr>
            <p:sp>
              <p:nvSpPr>
                <p:cNvPr id="852" name="Google Shape;852;p28"/>
                <p:cNvSpPr/>
                <p:nvPr/>
              </p:nvSpPr>
              <p:spPr>
                <a:xfrm>
                  <a:off x="7007161" y="5033200"/>
                  <a:ext cx="240411" cy="51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411" h="51434" extrusionOk="0">
                      <a:moveTo>
                        <a:pt x="214694" y="51435"/>
                      </a:moveTo>
                      <a:lnTo>
                        <a:pt x="25718" y="51435"/>
                      </a:lnTo>
                      <a:cubicBezTo>
                        <a:pt x="11525" y="51435"/>
                        <a:pt x="0" y="39814"/>
                        <a:pt x="0" y="25717"/>
                      </a:cubicBezTo>
                      <a:lnTo>
                        <a:pt x="0" y="25717"/>
                      </a:lnTo>
                      <a:cubicBezTo>
                        <a:pt x="0" y="11525"/>
                        <a:pt x="11621" y="0"/>
                        <a:pt x="25718" y="0"/>
                      </a:cubicBezTo>
                      <a:lnTo>
                        <a:pt x="214694" y="0"/>
                      </a:lnTo>
                      <a:cubicBezTo>
                        <a:pt x="228886" y="0"/>
                        <a:pt x="240411" y="11621"/>
                        <a:pt x="240411" y="25717"/>
                      </a:cubicBezTo>
                      <a:lnTo>
                        <a:pt x="240411" y="25717"/>
                      </a:lnTo>
                      <a:cubicBezTo>
                        <a:pt x="240411" y="39909"/>
                        <a:pt x="228791" y="51435"/>
                        <a:pt x="214694" y="5143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8"/>
                <p:cNvSpPr/>
                <p:nvPr/>
              </p:nvSpPr>
              <p:spPr>
                <a:xfrm>
                  <a:off x="7073264" y="5047202"/>
                  <a:ext cx="108204" cy="2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04" h="23240" extrusionOk="0">
                      <a:moveTo>
                        <a:pt x="96584" y="23241"/>
                      </a:moveTo>
                      <a:lnTo>
                        <a:pt x="11621" y="23241"/>
                      </a:lnTo>
                      <a:cubicBezTo>
                        <a:pt x="5239" y="23241"/>
                        <a:pt x="0" y="18002"/>
                        <a:pt x="0" y="11620"/>
                      </a:cubicBezTo>
                      <a:lnTo>
                        <a:pt x="0" y="11620"/>
                      </a:lnTo>
                      <a:cubicBezTo>
                        <a:pt x="0" y="5239"/>
                        <a:pt x="5239" y="0"/>
                        <a:pt x="11621" y="0"/>
                      </a:cubicBezTo>
                      <a:lnTo>
                        <a:pt x="96584" y="0"/>
                      </a:lnTo>
                      <a:cubicBezTo>
                        <a:pt x="102965" y="0"/>
                        <a:pt x="108204" y="5239"/>
                        <a:pt x="108204" y="11620"/>
                      </a:cubicBezTo>
                      <a:lnTo>
                        <a:pt x="108204" y="11620"/>
                      </a:lnTo>
                      <a:cubicBezTo>
                        <a:pt x="108204" y="18002"/>
                        <a:pt x="102965" y="23241"/>
                        <a:pt x="96584" y="2324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4" name="Google Shape;854;p28"/>
              <p:cNvGrpSpPr/>
              <p:nvPr/>
            </p:nvGrpSpPr>
            <p:grpSpPr>
              <a:xfrm>
                <a:off x="6548871" y="2408331"/>
                <a:ext cx="1090139" cy="89414"/>
                <a:chOff x="6037516" y="4427791"/>
                <a:chExt cx="1210056" cy="99250"/>
              </a:xfrm>
            </p:grpSpPr>
            <p:sp>
              <p:nvSpPr>
                <p:cNvPr id="855" name="Google Shape;855;p28"/>
                <p:cNvSpPr/>
                <p:nvPr/>
              </p:nvSpPr>
              <p:spPr>
                <a:xfrm>
                  <a:off x="6037516" y="4427791"/>
                  <a:ext cx="49625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5" h="99250" extrusionOk="0">
                      <a:moveTo>
                        <a:pt x="0" y="49625"/>
                      </a:moveTo>
                      <a:lnTo>
                        <a:pt x="49625" y="99251"/>
                      </a:lnTo>
                      <a:lnTo>
                        <a:pt x="49625" y="0"/>
                      </a:lnTo>
                      <a:lnTo>
                        <a:pt x="0" y="496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8"/>
                <p:cNvSpPr/>
                <p:nvPr/>
              </p:nvSpPr>
              <p:spPr>
                <a:xfrm>
                  <a:off x="7197947" y="4427791"/>
                  <a:ext cx="49625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5" h="99250" extrusionOk="0">
                      <a:moveTo>
                        <a:pt x="0" y="0"/>
                      </a:moveTo>
                      <a:lnTo>
                        <a:pt x="0" y="99251"/>
                      </a:lnTo>
                      <a:lnTo>
                        <a:pt x="49625" y="496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7" name="Google Shape;857;p28"/>
              <p:cNvGrpSpPr/>
              <p:nvPr/>
            </p:nvGrpSpPr>
            <p:grpSpPr>
              <a:xfrm>
                <a:off x="7012935" y="2651519"/>
                <a:ext cx="157033" cy="16304"/>
                <a:chOff x="6552628" y="4697730"/>
                <a:chExt cx="174307" cy="18097"/>
              </a:xfrm>
            </p:grpSpPr>
            <p:sp>
              <p:nvSpPr>
                <p:cNvPr id="858" name="Google Shape;858;p28"/>
                <p:cNvSpPr/>
                <p:nvPr/>
              </p:nvSpPr>
              <p:spPr>
                <a:xfrm>
                  <a:off x="6552628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8" y="9049"/>
                      </a:moveTo>
                      <a:cubicBezTo>
                        <a:pt x="18098" y="14002"/>
                        <a:pt x="14097" y="18097"/>
                        <a:pt x="9049" y="18097"/>
                      </a:cubicBezTo>
                      <a:cubicBezTo>
                        <a:pt x="4000" y="18097"/>
                        <a:pt x="0" y="14097"/>
                        <a:pt x="0" y="9049"/>
                      </a:cubicBezTo>
                      <a:cubicBezTo>
                        <a:pt x="0" y="4000"/>
                        <a:pt x="4000" y="0"/>
                        <a:pt x="9049" y="0"/>
                      </a:cubicBezTo>
                      <a:cubicBezTo>
                        <a:pt x="14097" y="0"/>
                        <a:pt x="18098" y="4000"/>
                        <a:pt x="18098" y="90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6591681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8" y="9049"/>
                      </a:moveTo>
                      <a:cubicBezTo>
                        <a:pt x="18098" y="14046"/>
                        <a:pt x="14046" y="18098"/>
                        <a:pt x="9049" y="18098"/>
                      </a:cubicBezTo>
                      <a:cubicBezTo>
                        <a:pt x="4051" y="18098"/>
                        <a:pt x="0" y="14046"/>
                        <a:pt x="0" y="9049"/>
                      </a:cubicBezTo>
                      <a:cubicBezTo>
                        <a:pt x="0" y="4051"/>
                        <a:pt x="4051" y="0"/>
                        <a:pt x="9049" y="0"/>
                      </a:cubicBezTo>
                      <a:cubicBezTo>
                        <a:pt x="14046" y="0"/>
                        <a:pt x="18098" y="4051"/>
                        <a:pt x="18098" y="904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6630733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7" y="9049"/>
                      </a:moveTo>
                      <a:cubicBezTo>
                        <a:pt x="18097" y="14002"/>
                        <a:pt x="14097" y="18097"/>
                        <a:pt x="9049" y="18097"/>
                      </a:cubicBezTo>
                      <a:cubicBezTo>
                        <a:pt x="4000" y="18097"/>
                        <a:pt x="0" y="14097"/>
                        <a:pt x="0" y="9049"/>
                      </a:cubicBezTo>
                      <a:cubicBezTo>
                        <a:pt x="0" y="4000"/>
                        <a:pt x="4000" y="0"/>
                        <a:pt x="9049" y="0"/>
                      </a:cubicBezTo>
                      <a:cubicBezTo>
                        <a:pt x="14097" y="0"/>
                        <a:pt x="18097" y="4000"/>
                        <a:pt x="18097" y="90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8"/>
                <p:cNvSpPr/>
                <p:nvPr/>
              </p:nvSpPr>
              <p:spPr>
                <a:xfrm>
                  <a:off x="6669881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8" y="9049"/>
                      </a:moveTo>
                      <a:cubicBezTo>
                        <a:pt x="18098" y="14046"/>
                        <a:pt x="14046" y="18098"/>
                        <a:pt x="9049" y="18098"/>
                      </a:cubicBezTo>
                      <a:cubicBezTo>
                        <a:pt x="4051" y="18098"/>
                        <a:pt x="0" y="14046"/>
                        <a:pt x="0" y="9049"/>
                      </a:cubicBezTo>
                      <a:cubicBezTo>
                        <a:pt x="0" y="4051"/>
                        <a:pt x="4051" y="0"/>
                        <a:pt x="9049" y="0"/>
                      </a:cubicBezTo>
                      <a:cubicBezTo>
                        <a:pt x="14046" y="0"/>
                        <a:pt x="18098" y="4051"/>
                        <a:pt x="18098" y="90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8"/>
                <p:cNvSpPr/>
                <p:nvPr/>
              </p:nvSpPr>
              <p:spPr>
                <a:xfrm>
                  <a:off x="6708838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7" y="9049"/>
                      </a:moveTo>
                      <a:cubicBezTo>
                        <a:pt x="18097" y="14002"/>
                        <a:pt x="14097" y="18097"/>
                        <a:pt x="9048" y="18097"/>
                      </a:cubicBezTo>
                      <a:cubicBezTo>
                        <a:pt x="4000" y="18097"/>
                        <a:pt x="0" y="14097"/>
                        <a:pt x="0" y="9049"/>
                      </a:cubicBezTo>
                      <a:cubicBezTo>
                        <a:pt x="0" y="4000"/>
                        <a:pt x="4000" y="0"/>
                        <a:pt x="9048" y="0"/>
                      </a:cubicBezTo>
                      <a:cubicBezTo>
                        <a:pt x="14097" y="0"/>
                        <a:pt x="18097" y="4000"/>
                        <a:pt x="18097" y="90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3" name="Google Shape;863;p28"/>
              <p:cNvSpPr/>
              <p:nvPr/>
            </p:nvSpPr>
            <p:spPr>
              <a:xfrm>
                <a:off x="6548699" y="3046960"/>
                <a:ext cx="1089050" cy="8572"/>
              </a:xfrm>
              <a:custGeom>
                <a:avLst/>
                <a:gdLst/>
                <a:ahLst/>
                <a:cxnLst/>
                <a:rect l="l" t="t" r="r" b="b"/>
                <a:pathLst>
                  <a:path w="1210055" h="9525" extrusionOk="0">
                    <a:moveTo>
                      <a:pt x="0" y="0"/>
                    </a:moveTo>
                    <a:lnTo>
                      <a:pt x="1210056" y="0"/>
                    </a:lnTo>
                  </a:path>
                </a:pathLst>
              </a:custGeom>
              <a:noFill/>
              <a:ln w="17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4" name="Google Shape;864;p28"/>
              <p:cNvGrpSpPr/>
              <p:nvPr/>
            </p:nvGrpSpPr>
            <p:grpSpPr>
              <a:xfrm>
                <a:off x="6505708" y="2659414"/>
                <a:ext cx="413779" cy="413778"/>
                <a:chOff x="5989605" y="4706493"/>
                <a:chExt cx="459295" cy="459294"/>
              </a:xfrm>
            </p:grpSpPr>
            <p:grpSp>
              <p:nvGrpSpPr>
                <p:cNvPr id="865" name="Google Shape;865;p28"/>
                <p:cNvGrpSpPr/>
                <p:nvPr/>
              </p:nvGrpSpPr>
              <p:grpSpPr>
                <a:xfrm>
                  <a:off x="6001893" y="4718780"/>
                  <a:ext cx="444150" cy="444151"/>
                  <a:chOff x="6001893" y="4718780"/>
                  <a:chExt cx="444150" cy="444151"/>
                </a:xfrm>
              </p:grpSpPr>
              <p:sp>
                <p:nvSpPr>
                  <p:cNvPr id="866" name="Google Shape;866;p28"/>
                  <p:cNvSpPr/>
                  <p:nvPr/>
                </p:nvSpPr>
                <p:spPr>
                  <a:xfrm>
                    <a:off x="6017418" y="5153406"/>
                    <a:ext cx="388048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048" h="9525" extrusionOk="0">
                        <a:moveTo>
                          <a:pt x="388048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dk1"/>
                  </a:solidFill>
                  <a:ln w="15800" cap="rnd" cmpd="sng">
                    <a:solidFill>
                      <a:schemeClr val="dk1"/>
                    </a:solidFill>
                    <a:prstDash val="dashDot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8"/>
                  <p:cNvSpPr/>
                  <p:nvPr/>
                </p:nvSpPr>
                <p:spPr>
                  <a:xfrm>
                    <a:off x="6001893" y="4734306"/>
                    <a:ext cx="9525" cy="388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388048" extrusionOk="0">
                        <a:moveTo>
                          <a:pt x="0" y="388049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dk1"/>
                  </a:solidFill>
                  <a:ln w="15800" cap="rnd" cmpd="sng">
                    <a:solidFill>
                      <a:schemeClr val="dk1"/>
                    </a:solidFill>
                    <a:prstDash val="dashDot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8"/>
                  <p:cNvSpPr/>
                  <p:nvPr/>
                </p:nvSpPr>
                <p:spPr>
                  <a:xfrm>
                    <a:off x="6032944" y="4718780"/>
                    <a:ext cx="388048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048" h="9525" extrusionOk="0">
                        <a:moveTo>
                          <a:pt x="0" y="0"/>
                        </a:moveTo>
                        <a:lnTo>
                          <a:pt x="388048" y="0"/>
                        </a:lnTo>
                      </a:path>
                    </a:pathLst>
                  </a:custGeom>
                  <a:solidFill>
                    <a:schemeClr val="dk1"/>
                  </a:solidFill>
                  <a:ln w="15800" cap="rnd" cmpd="sng">
                    <a:solidFill>
                      <a:schemeClr val="dk1"/>
                    </a:solidFill>
                    <a:prstDash val="dashDot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8"/>
                  <p:cNvSpPr/>
                  <p:nvPr/>
                </p:nvSpPr>
                <p:spPr>
                  <a:xfrm>
                    <a:off x="6436518" y="4749831"/>
                    <a:ext cx="9525" cy="388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388048" extrusionOk="0">
                        <a:moveTo>
                          <a:pt x="0" y="0"/>
                        </a:moveTo>
                        <a:lnTo>
                          <a:pt x="0" y="388049"/>
                        </a:lnTo>
                      </a:path>
                    </a:pathLst>
                  </a:custGeom>
                  <a:solidFill>
                    <a:schemeClr val="dk1"/>
                  </a:solidFill>
                  <a:ln w="15800" cap="rnd" cmpd="sng">
                    <a:solidFill>
                      <a:schemeClr val="dk1"/>
                    </a:solidFill>
                    <a:prstDash val="dashDot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0" name="Google Shape;870;p28"/>
                <p:cNvGrpSpPr/>
                <p:nvPr/>
              </p:nvGrpSpPr>
              <p:grpSpPr>
                <a:xfrm>
                  <a:off x="5989605" y="4706493"/>
                  <a:ext cx="459295" cy="459294"/>
                  <a:chOff x="5989605" y="4706493"/>
                  <a:chExt cx="459295" cy="459294"/>
                </a:xfrm>
              </p:grpSpPr>
              <p:grpSp>
                <p:nvGrpSpPr>
                  <p:cNvPr id="871" name="Google Shape;871;p28"/>
                  <p:cNvGrpSpPr/>
                  <p:nvPr/>
                </p:nvGrpSpPr>
                <p:grpSpPr>
                  <a:xfrm>
                    <a:off x="5989605" y="4706493"/>
                    <a:ext cx="459295" cy="24669"/>
                    <a:chOff x="5989605" y="4706493"/>
                    <a:chExt cx="459295" cy="24669"/>
                  </a:xfrm>
                </p:grpSpPr>
                <p:sp>
                  <p:nvSpPr>
                    <p:cNvPr id="872" name="Google Shape;872;p28"/>
                    <p:cNvSpPr/>
                    <p:nvPr/>
                  </p:nvSpPr>
                  <p:spPr>
                    <a:xfrm>
                      <a:off x="5989605" y="4706493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3" name="Google Shape;873;p28"/>
                    <p:cNvSpPr/>
                    <p:nvPr/>
                  </p:nvSpPr>
                  <p:spPr>
                    <a:xfrm>
                      <a:off x="6206871" y="4706493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4" name="Google Shape;874;p28"/>
                    <p:cNvSpPr/>
                    <p:nvPr/>
                  </p:nvSpPr>
                  <p:spPr>
                    <a:xfrm>
                      <a:off x="6424231" y="4706493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875" name="Google Shape;875;p28"/>
                  <p:cNvGrpSpPr/>
                  <p:nvPr/>
                </p:nvGrpSpPr>
                <p:grpSpPr>
                  <a:xfrm>
                    <a:off x="5989605" y="4923758"/>
                    <a:ext cx="459295" cy="24669"/>
                    <a:chOff x="5989605" y="4923758"/>
                    <a:chExt cx="459295" cy="24669"/>
                  </a:xfrm>
                </p:grpSpPr>
                <p:sp>
                  <p:nvSpPr>
                    <p:cNvPr id="876" name="Google Shape;876;p28"/>
                    <p:cNvSpPr/>
                    <p:nvPr/>
                  </p:nvSpPr>
                  <p:spPr>
                    <a:xfrm>
                      <a:off x="5989605" y="492375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7" name="Google Shape;877;p28"/>
                    <p:cNvSpPr/>
                    <p:nvPr/>
                  </p:nvSpPr>
                  <p:spPr>
                    <a:xfrm>
                      <a:off x="6424231" y="492375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878" name="Google Shape;878;p28"/>
                  <p:cNvGrpSpPr/>
                  <p:nvPr/>
                </p:nvGrpSpPr>
                <p:grpSpPr>
                  <a:xfrm>
                    <a:off x="5989605" y="5141118"/>
                    <a:ext cx="459295" cy="24669"/>
                    <a:chOff x="5989605" y="5141118"/>
                    <a:chExt cx="459295" cy="24669"/>
                  </a:xfrm>
                </p:grpSpPr>
                <p:sp>
                  <p:nvSpPr>
                    <p:cNvPr id="879" name="Google Shape;879;p28"/>
                    <p:cNvSpPr/>
                    <p:nvPr/>
                  </p:nvSpPr>
                  <p:spPr>
                    <a:xfrm>
                      <a:off x="5989605" y="514111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80" name="Google Shape;880;p28"/>
                    <p:cNvSpPr/>
                    <p:nvPr/>
                  </p:nvSpPr>
                  <p:spPr>
                    <a:xfrm>
                      <a:off x="6206871" y="514111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81" name="Google Shape;881;p28"/>
                    <p:cNvSpPr/>
                    <p:nvPr/>
                  </p:nvSpPr>
                  <p:spPr>
                    <a:xfrm>
                      <a:off x="6424231" y="514111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882" name="Google Shape;882;p28"/>
            <p:cNvGrpSpPr/>
            <p:nvPr/>
          </p:nvGrpSpPr>
          <p:grpSpPr>
            <a:xfrm>
              <a:off x="5248799" y="1817418"/>
              <a:ext cx="479083" cy="595031"/>
              <a:chOff x="5580610" y="1953710"/>
              <a:chExt cx="392498" cy="487491"/>
            </a:xfrm>
          </p:grpSpPr>
          <p:grpSp>
            <p:nvGrpSpPr>
              <p:cNvPr id="883" name="Google Shape;883;p28"/>
              <p:cNvGrpSpPr/>
              <p:nvPr/>
            </p:nvGrpSpPr>
            <p:grpSpPr>
              <a:xfrm>
                <a:off x="5580610" y="1953710"/>
                <a:ext cx="392498" cy="487491"/>
                <a:chOff x="7385113" y="1535430"/>
                <a:chExt cx="435673" cy="541115"/>
              </a:xfrm>
            </p:grpSpPr>
            <p:sp>
              <p:nvSpPr>
                <p:cNvPr id="884" name="Google Shape;884;p28"/>
                <p:cNvSpPr/>
                <p:nvPr/>
              </p:nvSpPr>
              <p:spPr>
                <a:xfrm>
                  <a:off x="7385113" y="1535430"/>
                  <a:ext cx="435673" cy="54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73" h="541115" extrusionOk="0">
                      <a:moveTo>
                        <a:pt x="394621" y="0"/>
                      </a:moveTo>
                      <a:cubicBezTo>
                        <a:pt x="417294" y="0"/>
                        <a:pt x="435674" y="18380"/>
                        <a:pt x="435674" y="41053"/>
                      </a:cubicBezTo>
                      <a:lnTo>
                        <a:pt x="435674" y="500062"/>
                      </a:lnTo>
                      <a:cubicBezTo>
                        <a:pt x="435674" y="522735"/>
                        <a:pt x="417294" y="541115"/>
                        <a:pt x="394621" y="541115"/>
                      </a:cubicBezTo>
                      <a:lnTo>
                        <a:pt x="41053" y="541115"/>
                      </a:lnTo>
                      <a:cubicBezTo>
                        <a:pt x="18380" y="541115"/>
                        <a:pt x="0" y="522735"/>
                        <a:pt x="0" y="500062"/>
                      </a:cubicBezTo>
                      <a:lnTo>
                        <a:pt x="0" y="41053"/>
                      </a:lnTo>
                      <a:cubicBezTo>
                        <a:pt x="0" y="18380"/>
                        <a:pt x="18380" y="0"/>
                        <a:pt x="410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85" name="Google Shape;885;p28"/>
                <p:cNvGrpSpPr/>
                <p:nvPr/>
              </p:nvGrpSpPr>
              <p:grpSpPr>
                <a:xfrm>
                  <a:off x="7612094" y="1566576"/>
                  <a:ext cx="164781" cy="41529"/>
                  <a:chOff x="7612094" y="1566576"/>
                  <a:chExt cx="164781" cy="41529"/>
                </a:xfrm>
              </p:grpSpPr>
              <p:sp>
                <p:nvSpPr>
                  <p:cNvPr id="886" name="Google Shape;886;p28"/>
                  <p:cNvSpPr/>
                  <p:nvPr/>
                </p:nvSpPr>
                <p:spPr>
                  <a:xfrm>
                    <a:off x="7735347" y="1566576"/>
                    <a:ext cx="41528" cy="41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8" h="41529" extrusionOk="0">
                        <a:moveTo>
                          <a:pt x="41529" y="20765"/>
                        </a:moveTo>
                        <a:cubicBezTo>
                          <a:pt x="41529" y="32290"/>
                          <a:pt x="32195" y="41529"/>
                          <a:pt x="20764" y="41529"/>
                        </a:cubicBezTo>
                        <a:cubicBezTo>
                          <a:pt x="9335" y="41529"/>
                          <a:pt x="0" y="32194"/>
                          <a:pt x="0" y="20765"/>
                        </a:cubicBezTo>
                        <a:cubicBezTo>
                          <a:pt x="0" y="9334"/>
                          <a:pt x="9335" y="0"/>
                          <a:pt x="20764" y="0"/>
                        </a:cubicBezTo>
                        <a:cubicBezTo>
                          <a:pt x="32195" y="0"/>
                          <a:pt x="41529" y="9334"/>
                          <a:pt x="41529" y="20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7" name="Google Shape;887;p28"/>
                  <p:cNvSpPr/>
                  <p:nvPr/>
                </p:nvSpPr>
                <p:spPr>
                  <a:xfrm>
                    <a:off x="7673721" y="1566576"/>
                    <a:ext cx="41528" cy="41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8" h="41529" extrusionOk="0">
                        <a:moveTo>
                          <a:pt x="41529" y="20765"/>
                        </a:moveTo>
                        <a:cubicBezTo>
                          <a:pt x="41529" y="32290"/>
                          <a:pt x="32195" y="41529"/>
                          <a:pt x="20764" y="41529"/>
                        </a:cubicBezTo>
                        <a:cubicBezTo>
                          <a:pt x="9334" y="41529"/>
                          <a:pt x="0" y="32194"/>
                          <a:pt x="0" y="20765"/>
                        </a:cubicBezTo>
                        <a:cubicBezTo>
                          <a:pt x="0" y="9334"/>
                          <a:pt x="9334" y="0"/>
                          <a:pt x="20764" y="0"/>
                        </a:cubicBezTo>
                        <a:cubicBezTo>
                          <a:pt x="32195" y="0"/>
                          <a:pt x="41529" y="9334"/>
                          <a:pt x="41529" y="2076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8"/>
                  <p:cNvSpPr/>
                  <p:nvPr/>
                </p:nvSpPr>
                <p:spPr>
                  <a:xfrm>
                    <a:off x="7612094" y="1566576"/>
                    <a:ext cx="41529" cy="41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9" h="41529" extrusionOk="0">
                        <a:moveTo>
                          <a:pt x="41529" y="20765"/>
                        </a:moveTo>
                        <a:cubicBezTo>
                          <a:pt x="41529" y="32290"/>
                          <a:pt x="32195" y="41529"/>
                          <a:pt x="20764" y="41529"/>
                        </a:cubicBezTo>
                        <a:cubicBezTo>
                          <a:pt x="9335" y="41529"/>
                          <a:pt x="0" y="32194"/>
                          <a:pt x="0" y="20765"/>
                        </a:cubicBezTo>
                        <a:cubicBezTo>
                          <a:pt x="0" y="9334"/>
                          <a:pt x="9335" y="0"/>
                          <a:pt x="20764" y="0"/>
                        </a:cubicBezTo>
                        <a:cubicBezTo>
                          <a:pt x="32195" y="0"/>
                          <a:pt x="41529" y="9334"/>
                          <a:pt x="41529" y="2076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89" name="Google Shape;889;p28"/>
              <p:cNvGrpSpPr/>
              <p:nvPr/>
            </p:nvGrpSpPr>
            <p:grpSpPr>
              <a:xfrm>
                <a:off x="5612446" y="2047672"/>
                <a:ext cx="323505" cy="338352"/>
                <a:chOff x="7420451" y="1639728"/>
                <a:chExt cx="359091" cy="375571"/>
              </a:xfrm>
            </p:grpSpPr>
            <p:sp>
              <p:nvSpPr>
                <p:cNvPr id="890" name="Google Shape;890;p28"/>
                <p:cNvSpPr/>
                <p:nvPr/>
              </p:nvSpPr>
              <p:spPr>
                <a:xfrm>
                  <a:off x="7420451" y="1852041"/>
                  <a:ext cx="357473" cy="163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473" h="163258" extrusionOk="0">
                      <a:moveTo>
                        <a:pt x="40196" y="72962"/>
                      </a:moveTo>
                      <a:lnTo>
                        <a:pt x="0" y="72962"/>
                      </a:lnTo>
                      <a:lnTo>
                        <a:pt x="0" y="90297"/>
                      </a:lnTo>
                      <a:lnTo>
                        <a:pt x="40196" y="90297"/>
                      </a:lnTo>
                      <a:lnTo>
                        <a:pt x="40196" y="72962"/>
                      </a:lnTo>
                      <a:close/>
                      <a:moveTo>
                        <a:pt x="185166" y="126778"/>
                      </a:moveTo>
                      <a:lnTo>
                        <a:pt x="294894" y="126778"/>
                      </a:lnTo>
                      <a:lnTo>
                        <a:pt x="294894" y="109347"/>
                      </a:lnTo>
                      <a:lnTo>
                        <a:pt x="185166" y="109347"/>
                      </a:lnTo>
                      <a:lnTo>
                        <a:pt x="185166" y="126778"/>
                      </a:lnTo>
                      <a:close/>
                      <a:moveTo>
                        <a:pt x="294894" y="0"/>
                      </a:moveTo>
                      <a:lnTo>
                        <a:pt x="38291" y="0"/>
                      </a:lnTo>
                      <a:lnTo>
                        <a:pt x="38291" y="17335"/>
                      </a:lnTo>
                      <a:lnTo>
                        <a:pt x="294894" y="17335"/>
                      </a:lnTo>
                      <a:lnTo>
                        <a:pt x="294894" y="0"/>
                      </a:lnTo>
                      <a:close/>
                      <a:moveTo>
                        <a:pt x="0" y="163259"/>
                      </a:moveTo>
                      <a:lnTo>
                        <a:pt x="99632" y="163259"/>
                      </a:lnTo>
                      <a:lnTo>
                        <a:pt x="99632" y="145828"/>
                      </a:lnTo>
                      <a:lnTo>
                        <a:pt x="0" y="145828"/>
                      </a:lnTo>
                      <a:lnTo>
                        <a:pt x="0" y="163259"/>
                      </a:lnTo>
                      <a:close/>
                      <a:moveTo>
                        <a:pt x="76581" y="36481"/>
                      </a:moveTo>
                      <a:lnTo>
                        <a:pt x="0" y="36481"/>
                      </a:lnTo>
                      <a:lnTo>
                        <a:pt x="0" y="53816"/>
                      </a:lnTo>
                      <a:lnTo>
                        <a:pt x="76581" y="53816"/>
                      </a:lnTo>
                      <a:lnTo>
                        <a:pt x="76581" y="36481"/>
                      </a:lnTo>
                      <a:close/>
                      <a:moveTo>
                        <a:pt x="52483" y="90297"/>
                      </a:moveTo>
                      <a:lnTo>
                        <a:pt x="207836" y="90297"/>
                      </a:lnTo>
                      <a:lnTo>
                        <a:pt x="207836" y="72962"/>
                      </a:lnTo>
                      <a:lnTo>
                        <a:pt x="52483" y="72962"/>
                      </a:lnTo>
                      <a:lnTo>
                        <a:pt x="52483" y="90297"/>
                      </a:lnTo>
                      <a:close/>
                      <a:moveTo>
                        <a:pt x="164402" y="109347"/>
                      </a:moveTo>
                      <a:lnTo>
                        <a:pt x="0" y="109347"/>
                      </a:lnTo>
                      <a:lnTo>
                        <a:pt x="0" y="126778"/>
                      </a:lnTo>
                      <a:lnTo>
                        <a:pt x="164402" y="126778"/>
                      </a:lnTo>
                      <a:lnTo>
                        <a:pt x="164402" y="109347"/>
                      </a:lnTo>
                      <a:close/>
                      <a:moveTo>
                        <a:pt x="220218" y="90297"/>
                      </a:moveTo>
                      <a:lnTo>
                        <a:pt x="357378" y="90297"/>
                      </a:lnTo>
                      <a:lnTo>
                        <a:pt x="357378" y="72962"/>
                      </a:lnTo>
                      <a:lnTo>
                        <a:pt x="220218" y="72962"/>
                      </a:lnTo>
                      <a:lnTo>
                        <a:pt x="220218" y="90297"/>
                      </a:lnTo>
                      <a:close/>
                      <a:moveTo>
                        <a:pt x="97441" y="53816"/>
                      </a:moveTo>
                      <a:lnTo>
                        <a:pt x="357474" y="53816"/>
                      </a:lnTo>
                      <a:lnTo>
                        <a:pt x="357474" y="36481"/>
                      </a:lnTo>
                      <a:lnTo>
                        <a:pt x="97441" y="36481"/>
                      </a:lnTo>
                      <a:lnTo>
                        <a:pt x="97441" y="53816"/>
                      </a:lnTo>
                      <a:close/>
                      <a:moveTo>
                        <a:pt x="305371" y="0"/>
                      </a:moveTo>
                      <a:lnTo>
                        <a:pt x="305371" y="17335"/>
                      </a:lnTo>
                      <a:lnTo>
                        <a:pt x="357378" y="17335"/>
                      </a:lnTo>
                      <a:lnTo>
                        <a:pt x="357378" y="0"/>
                      </a:lnTo>
                      <a:lnTo>
                        <a:pt x="305371" y="0"/>
                      </a:lnTo>
                      <a:close/>
                      <a:moveTo>
                        <a:pt x="315659" y="126778"/>
                      </a:moveTo>
                      <a:lnTo>
                        <a:pt x="357378" y="126778"/>
                      </a:lnTo>
                      <a:lnTo>
                        <a:pt x="357378" y="109347"/>
                      </a:lnTo>
                      <a:lnTo>
                        <a:pt x="315659" y="109347"/>
                      </a:lnTo>
                      <a:lnTo>
                        <a:pt x="315659" y="126778"/>
                      </a:lnTo>
                      <a:close/>
                      <a:moveTo>
                        <a:pt x="120396" y="163259"/>
                      </a:moveTo>
                      <a:lnTo>
                        <a:pt x="222981" y="163259"/>
                      </a:lnTo>
                      <a:lnTo>
                        <a:pt x="222981" y="145828"/>
                      </a:lnTo>
                      <a:lnTo>
                        <a:pt x="120396" y="145828"/>
                      </a:lnTo>
                      <a:lnTo>
                        <a:pt x="120396" y="163259"/>
                      </a:lnTo>
                      <a:close/>
                      <a:moveTo>
                        <a:pt x="235363" y="163259"/>
                      </a:moveTo>
                      <a:lnTo>
                        <a:pt x="313563" y="163259"/>
                      </a:lnTo>
                      <a:lnTo>
                        <a:pt x="313563" y="145828"/>
                      </a:lnTo>
                      <a:lnTo>
                        <a:pt x="235363" y="145828"/>
                      </a:lnTo>
                      <a:lnTo>
                        <a:pt x="235363" y="1632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8"/>
                <p:cNvSpPr/>
                <p:nvPr/>
              </p:nvSpPr>
              <p:spPr>
                <a:xfrm>
                  <a:off x="7425594" y="1639728"/>
                  <a:ext cx="353948" cy="180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948" h="180117" extrusionOk="0">
                      <a:moveTo>
                        <a:pt x="0" y="0"/>
                      </a:moveTo>
                      <a:lnTo>
                        <a:pt x="353949" y="0"/>
                      </a:lnTo>
                      <a:lnTo>
                        <a:pt x="353949" y="180118"/>
                      </a:lnTo>
                      <a:lnTo>
                        <a:pt x="0" y="1801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2" name="Google Shape;892;p28"/>
            <p:cNvGrpSpPr/>
            <p:nvPr/>
          </p:nvGrpSpPr>
          <p:grpSpPr>
            <a:xfrm>
              <a:off x="7810967" y="2543174"/>
              <a:ext cx="1047787" cy="27232"/>
              <a:chOff x="7384446" y="3573113"/>
              <a:chExt cx="952880" cy="24765"/>
            </a:xfrm>
          </p:grpSpPr>
          <p:sp>
            <p:nvSpPr>
              <p:cNvPr id="893" name="Google Shape;893;p28"/>
              <p:cNvSpPr/>
              <p:nvPr/>
            </p:nvSpPr>
            <p:spPr>
              <a:xfrm>
                <a:off x="7396162" y="3585495"/>
                <a:ext cx="929354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29354" h="9525" extrusionOk="0">
                    <a:moveTo>
                      <a:pt x="929354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 w="10950" cap="flat" cmpd="sng">
                <a:solidFill>
                  <a:schemeClr val="accent4"/>
                </a:solidFill>
                <a:prstDash val="dashDot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8312562" y="3573113"/>
                <a:ext cx="24764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24764" h="24765" extrusionOk="0">
                    <a:moveTo>
                      <a:pt x="12382" y="0"/>
                    </a:moveTo>
                    <a:cubicBezTo>
                      <a:pt x="19240" y="0"/>
                      <a:pt x="24765" y="5524"/>
                      <a:pt x="24765" y="12382"/>
                    </a:cubicBezTo>
                    <a:cubicBezTo>
                      <a:pt x="24765" y="19240"/>
                      <a:pt x="19240" y="24765"/>
                      <a:pt x="12382" y="24765"/>
                    </a:cubicBezTo>
                    <a:cubicBezTo>
                      <a:pt x="5524" y="24765"/>
                      <a:pt x="0" y="19240"/>
                      <a:pt x="0" y="12382"/>
                    </a:cubicBezTo>
                    <a:cubicBezTo>
                      <a:pt x="0" y="5524"/>
                      <a:pt x="5524" y="0"/>
                      <a:pt x="123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7384446" y="3573113"/>
                <a:ext cx="24764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24764" h="24765" extrusionOk="0">
                    <a:moveTo>
                      <a:pt x="12382" y="0"/>
                    </a:moveTo>
                    <a:cubicBezTo>
                      <a:pt x="5524" y="0"/>
                      <a:pt x="0" y="5524"/>
                      <a:pt x="0" y="12382"/>
                    </a:cubicBezTo>
                    <a:cubicBezTo>
                      <a:pt x="0" y="19240"/>
                      <a:pt x="5524" y="24765"/>
                      <a:pt x="12382" y="24765"/>
                    </a:cubicBezTo>
                    <a:cubicBezTo>
                      <a:pt x="19240" y="24765"/>
                      <a:pt x="24765" y="19240"/>
                      <a:pt x="24765" y="12382"/>
                    </a:cubicBezTo>
                    <a:cubicBezTo>
                      <a:pt x="24765" y="5524"/>
                      <a:pt x="19240" y="0"/>
                      <a:pt x="123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" name="Google Shape;896;p28"/>
            <p:cNvGrpSpPr/>
            <p:nvPr/>
          </p:nvGrpSpPr>
          <p:grpSpPr>
            <a:xfrm>
              <a:off x="8348540" y="2013384"/>
              <a:ext cx="657643" cy="856749"/>
              <a:chOff x="-2" y="3134666"/>
              <a:chExt cx="498554" cy="649495"/>
            </a:xfrm>
          </p:grpSpPr>
          <p:grpSp>
            <p:nvGrpSpPr>
              <p:cNvPr id="897" name="Google Shape;897;p28"/>
              <p:cNvGrpSpPr/>
              <p:nvPr/>
            </p:nvGrpSpPr>
            <p:grpSpPr>
              <a:xfrm>
                <a:off x="-2" y="3134666"/>
                <a:ext cx="498554" cy="649495"/>
                <a:chOff x="895350" y="4265199"/>
                <a:chExt cx="598074" cy="779145"/>
              </a:xfrm>
            </p:grpSpPr>
            <p:sp>
              <p:nvSpPr>
                <p:cNvPr id="898" name="Google Shape;898;p28"/>
                <p:cNvSpPr/>
                <p:nvPr/>
              </p:nvSpPr>
              <p:spPr>
                <a:xfrm>
                  <a:off x="895350" y="4265199"/>
                  <a:ext cx="598074" cy="779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074" h="779145" extrusionOk="0">
                      <a:moveTo>
                        <a:pt x="557022" y="0"/>
                      </a:moveTo>
                      <a:cubicBezTo>
                        <a:pt x="579695" y="0"/>
                        <a:pt x="598075" y="18380"/>
                        <a:pt x="598075" y="41053"/>
                      </a:cubicBezTo>
                      <a:lnTo>
                        <a:pt x="598075" y="738092"/>
                      </a:lnTo>
                      <a:cubicBezTo>
                        <a:pt x="598075" y="760765"/>
                        <a:pt x="579695" y="779145"/>
                        <a:pt x="557022" y="779145"/>
                      </a:cubicBezTo>
                      <a:lnTo>
                        <a:pt x="41053" y="779145"/>
                      </a:lnTo>
                      <a:cubicBezTo>
                        <a:pt x="18380" y="779145"/>
                        <a:pt x="0" y="760765"/>
                        <a:pt x="0" y="738092"/>
                      </a:cubicBezTo>
                      <a:lnTo>
                        <a:pt x="0" y="41053"/>
                      </a:lnTo>
                      <a:cubicBezTo>
                        <a:pt x="0" y="18380"/>
                        <a:pt x="18380" y="0"/>
                        <a:pt x="4105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99" name="Google Shape;899;p28"/>
                <p:cNvGrpSpPr/>
                <p:nvPr/>
              </p:nvGrpSpPr>
              <p:grpSpPr>
                <a:xfrm>
                  <a:off x="1284732" y="4296441"/>
                  <a:ext cx="164876" cy="41528"/>
                  <a:chOff x="1284732" y="4296441"/>
                  <a:chExt cx="164876" cy="41528"/>
                </a:xfrm>
              </p:grpSpPr>
              <p:sp>
                <p:nvSpPr>
                  <p:cNvPr id="900" name="Google Shape;900;p28"/>
                  <p:cNvSpPr/>
                  <p:nvPr/>
                </p:nvSpPr>
                <p:spPr>
                  <a:xfrm>
                    <a:off x="1408080" y="4296441"/>
                    <a:ext cx="41528" cy="415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8" h="41528" extrusionOk="0">
                        <a:moveTo>
                          <a:pt x="41529" y="20764"/>
                        </a:moveTo>
                        <a:cubicBezTo>
                          <a:pt x="41529" y="32290"/>
                          <a:pt x="32194" y="41529"/>
                          <a:pt x="20764" y="41529"/>
                        </a:cubicBezTo>
                        <a:cubicBezTo>
                          <a:pt x="9334" y="41529"/>
                          <a:pt x="0" y="32195"/>
                          <a:pt x="0" y="20764"/>
                        </a:cubicBezTo>
                        <a:cubicBezTo>
                          <a:pt x="0" y="9334"/>
                          <a:pt x="9334" y="0"/>
                          <a:pt x="20764" y="0"/>
                        </a:cubicBezTo>
                        <a:cubicBezTo>
                          <a:pt x="32194" y="0"/>
                          <a:pt x="41529" y="9334"/>
                          <a:pt x="41529" y="2076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1" name="Google Shape;901;p28"/>
                  <p:cNvSpPr/>
                  <p:nvPr/>
                </p:nvSpPr>
                <p:spPr>
                  <a:xfrm>
                    <a:off x="1346358" y="4296441"/>
                    <a:ext cx="41529" cy="415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9" h="41528" extrusionOk="0">
                        <a:moveTo>
                          <a:pt x="41529" y="20764"/>
                        </a:moveTo>
                        <a:cubicBezTo>
                          <a:pt x="41529" y="32290"/>
                          <a:pt x="32195" y="41529"/>
                          <a:pt x="20765" y="41529"/>
                        </a:cubicBezTo>
                        <a:cubicBezTo>
                          <a:pt x="9335" y="41529"/>
                          <a:pt x="0" y="32195"/>
                          <a:pt x="0" y="20764"/>
                        </a:cubicBezTo>
                        <a:cubicBezTo>
                          <a:pt x="0" y="9334"/>
                          <a:pt x="9335" y="0"/>
                          <a:pt x="20765" y="0"/>
                        </a:cubicBezTo>
                        <a:cubicBezTo>
                          <a:pt x="32195" y="0"/>
                          <a:pt x="41529" y="9334"/>
                          <a:pt x="41529" y="2076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8"/>
                  <p:cNvSpPr/>
                  <p:nvPr/>
                </p:nvSpPr>
                <p:spPr>
                  <a:xfrm>
                    <a:off x="1284732" y="4296441"/>
                    <a:ext cx="41529" cy="415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9" h="41528" extrusionOk="0">
                        <a:moveTo>
                          <a:pt x="41529" y="20764"/>
                        </a:moveTo>
                        <a:cubicBezTo>
                          <a:pt x="41529" y="32290"/>
                          <a:pt x="32194" y="41529"/>
                          <a:pt x="20765" y="41529"/>
                        </a:cubicBezTo>
                        <a:cubicBezTo>
                          <a:pt x="9334" y="41529"/>
                          <a:pt x="0" y="32195"/>
                          <a:pt x="0" y="20764"/>
                        </a:cubicBezTo>
                        <a:cubicBezTo>
                          <a:pt x="0" y="9334"/>
                          <a:pt x="9334" y="0"/>
                          <a:pt x="20765" y="0"/>
                        </a:cubicBezTo>
                        <a:cubicBezTo>
                          <a:pt x="32194" y="0"/>
                          <a:pt x="41529" y="9334"/>
                          <a:pt x="41529" y="2076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03" name="Google Shape;903;p28"/>
              <p:cNvGrpSpPr/>
              <p:nvPr/>
            </p:nvGrpSpPr>
            <p:grpSpPr>
              <a:xfrm>
                <a:off x="59230" y="3269171"/>
                <a:ext cx="382391" cy="400019"/>
                <a:chOff x="966406" y="4426553"/>
                <a:chExt cx="458723" cy="479869"/>
              </a:xfrm>
            </p:grpSpPr>
            <p:sp>
              <p:nvSpPr>
                <p:cNvPr id="904" name="Google Shape;904;p28"/>
                <p:cNvSpPr/>
                <p:nvPr/>
              </p:nvSpPr>
              <p:spPr>
                <a:xfrm>
                  <a:off x="966406" y="4697825"/>
                  <a:ext cx="456723" cy="20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723" h="208597" extrusionOk="0">
                      <a:moveTo>
                        <a:pt x="51340" y="93250"/>
                      </a:moveTo>
                      <a:lnTo>
                        <a:pt x="0" y="93250"/>
                      </a:lnTo>
                      <a:lnTo>
                        <a:pt x="0" y="115443"/>
                      </a:lnTo>
                      <a:lnTo>
                        <a:pt x="51340" y="115443"/>
                      </a:lnTo>
                      <a:lnTo>
                        <a:pt x="51340" y="93250"/>
                      </a:lnTo>
                      <a:close/>
                      <a:moveTo>
                        <a:pt x="236601" y="162020"/>
                      </a:moveTo>
                      <a:lnTo>
                        <a:pt x="376904" y="162020"/>
                      </a:lnTo>
                      <a:lnTo>
                        <a:pt x="376904" y="139827"/>
                      </a:lnTo>
                      <a:lnTo>
                        <a:pt x="236601" y="139827"/>
                      </a:lnTo>
                      <a:lnTo>
                        <a:pt x="236601" y="162020"/>
                      </a:lnTo>
                      <a:close/>
                      <a:moveTo>
                        <a:pt x="376809" y="0"/>
                      </a:moveTo>
                      <a:lnTo>
                        <a:pt x="48863" y="0"/>
                      </a:lnTo>
                      <a:lnTo>
                        <a:pt x="48863" y="22193"/>
                      </a:lnTo>
                      <a:lnTo>
                        <a:pt x="376809" y="22193"/>
                      </a:lnTo>
                      <a:lnTo>
                        <a:pt x="376809" y="0"/>
                      </a:lnTo>
                      <a:close/>
                      <a:moveTo>
                        <a:pt x="0" y="208597"/>
                      </a:moveTo>
                      <a:lnTo>
                        <a:pt x="127349" y="208597"/>
                      </a:lnTo>
                      <a:lnTo>
                        <a:pt x="127349" y="186404"/>
                      </a:lnTo>
                      <a:lnTo>
                        <a:pt x="0" y="186404"/>
                      </a:lnTo>
                      <a:lnTo>
                        <a:pt x="0" y="208597"/>
                      </a:lnTo>
                      <a:close/>
                      <a:moveTo>
                        <a:pt x="97917" y="46577"/>
                      </a:moveTo>
                      <a:lnTo>
                        <a:pt x="0" y="46577"/>
                      </a:lnTo>
                      <a:lnTo>
                        <a:pt x="0" y="68771"/>
                      </a:lnTo>
                      <a:lnTo>
                        <a:pt x="97917" y="68771"/>
                      </a:lnTo>
                      <a:lnTo>
                        <a:pt x="97917" y="46577"/>
                      </a:lnTo>
                      <a:close/>
                      <a:moveTo>
                        <a:pt x="67056" y="115348"/>
                      </a:moveTo>
                      <a:lnTo>
                        <a:pt x="265557" y="115348"/>
                      </a:lnTo>
                      <a:lnTo>
                        <a:pt x="265557" y="93154"/>
                      </a:lnTo>
                      <a:lnTo>
                        <a:pt x="67056" y="93154"/>
                      </a:lnTo>
                      <a:lnTo>
                        <a:pt x="67056" y="115348"/>
                      </a:lnTo>
                      <a:close/>
                      <a:moveTo>
                        <a:pt x="210026" y="139732"/>
                      </a:moveTo>
                      <a:lnTo>
                        <a:pt x="0" y="139732"/>
                      </a:lnTo>
                      <a:lnTo>
                        <a:pt x="0" y="161925"/>
                      </a:lnTo>
                      <a:lnTo>
                        <a:pt x="210122" y="161925"/>
                      </a:lnTo>
                      <a:lnTo>
                        <a:pt x="210122" y="139732"/>
                      </a:lnTo>
                      <a:close/>
                      <a:moveTo>
                        <a:pt x="281369" y="115348"/>
                      </a:moveTo>
                      <a:lnTo>
                        <a:pt x="456724" y="115348"/>
                      </a:lnTo>
                      <a:lnTo>
                        <a:pt x="456724" y="93154"/>
                      </a:lnTo>
                      <a:lnTo>
                        <a:pt x="281369" y="93154"/>
                      </a:lnTo>
                      <a:lnTo>
                        <a:pt x="281369" y="115348"/>
                      </a:lnTo>
                      <a:close/>
                      <a:moveTo>
                        <a:pt x="124397" y="68771"/>
                      </a:moveTo>
                      <a:lnTo>
                        <a:pt x="456629" y="68771"/>
                      </a:lnTo>
                      <a:lnTo>
                        <a:pt x="456629" y="46577"/>
                      </a:lnTo>
                      <a:lnTo>
                        <a:pt x="124397" y="46577"/>
                      </a:lnTo>
                      <a:lnTo>
                        <a:pt x="124397" y="68771"/>
                      </a:lnTo>
                      <a:close/>
                      <a:moveTo>
                        <a:pt x="390144" y="0"/>
                      </a:moveTo>
                      <a:lnTo>
                        <a:pt x="390144" y="22193"/>
                      </a:lnTo>
                      <a:lnTo>
                        <a:pt x="456629" y="22193"/>
                      </a:lnTo>
                      <a:lnTo>
                        <a:pt x="456629" y="0"/>
                      </a:lnTo>
                      <a:lnTo>
                        <a:pt x="390144" y="0"/>
                      </a:lnTo>
                      <a:close/>
                      <a:moveTo>
                        <a:pt x="403289" y="162020"/>
                      </a:moveTo>
                      <a:lnTo>
                        <a:pt x="456629" y="162020"/>
                      </a:lnTo>
                      <a:lnTo>
                        <a:pt x="456629" y="139827"/>
                      </a:lnTo>
                      <a:lnTo>
                        <a:pt x="403289" y="139827"/>
                      </a:lnTo>
                      <a:lnTo>
                        <a:pt x="403289" y="162020"/>
                      </a:lnTo>
                      <a:close/>
                      <a:moveTo>
                        <a:pt x="153734" y="208597"/>
                      </a:moveTo>
                      <a:lnTo>
                        <a:pt x="284893" y="208597"/>
                      </a:lnTo>
                      <a:lnTo>
                        <a:pt x="284893" y="186404"/>
                      </a:lnTo>
                      <a:lnTo>
                        <a:pt x="153734" y="186404"/>
                      </a:lnTo>
                      <a:lnTo>
                        <a:pt x="153734" y="208597"/>
                      </a:lnTo>
                      <a:close/>
                      <a:moveTo>
                        <a:pt x="300704" y="208597"/>
                      </a:moveTo>
                      <a:lnTo>
                        <a:pt x="400622" y="208597"/>
                      </a:lnTo>
                      <a:lnTo>
                        <a:pt x="400622" y="186404"/>
                      </a:lnTo>
                      <a:lnTo>
                        <a:pt x="300704" y="186404"/>
                      </a:lnTo>
                      <a:lnTo>
                        <a:pt x="300704" y="2085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8"/>
                <p:cNvSpPr/>
                <p:nvPr/>
              </p:nvSpPr>
              <p:spPr>
                <a:xfrm>
                  <a:off x="972883" y="4426553"/>
                  <a:ext cx="452246" cy="230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246" h="230219" extrusionOk="0">
                      <a:moveTo>
                        <a:pt x="0" y="0"/>
                      </a:moveTo>
                      <a:lnTo>
                        <a:pt x="452247" y="0"/>
                      </a:lnTo>
                      <a:lnTo>
                        <a:pt x="452247" y="230219"/>
                      </a:lnTo>
                      <a:lnTo>
                        <a:pt x="0" y="2302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06" name="Google Shape;906;p28"/>
            <p:cNvGrpSpPr/>
            <p:nvPr/>
          </p:nvGrpSpPr>
          <p:grpSpPr>
            <a:xfrm>
              <a:off x="5165167" y="2950875"/>
              <a:ext cx="645598" cy="1166771"/>
              <a:chOff x="5165167" y="2950875"/>
              <a:chExt cx="645598" cy="1166771"/>
            </a:xfrm>
          </p:grpSpPr>
          <p:grpSp>
            <p:nvGrpSpPr>
              <p:cNvPr id="907" name="Google Shape;907;p28"/>
              <p:cNvGrpSpPr/>
              <p:nvPr/>
            </p:nvGrpSpPr>
            <p:grpSpPr>
              <a:xfrm>
                <a:off x="5165167" y="2950875"/>
                <a:ext cx="645598" cy="1166771"/>
                <a:chOff x="1024660" y="3708890"/>
                <a:chExt cx="489423" cy="884520"/>
              </a:xfrm>
            </p:grpSpPr>
            <p:grpSp>
              <p:nvGrpSpPr>
                <p:cNvPr id="908" name="Google Shape;908;p28"/>
                <p:cNvGrpSpPr/>
                <p:nvPr/>
              </p:nvGrpSpPr>
              <p:grpSpPr>
                <a:xfrm>
                  <a:off x="1024660" y="3708890"/>
                  <a:ext cx="489423" cy="884520"/>
                  <a:chOff x="2124551" y="4954047"/>
                  <a:chExt cx="587120" cy="1061085"/>
                </a:xfrm>
              </p:grpSpPr>
              <p:sp>
                <p:nvSpPr>
                  <p:cNvPr id="909" name="Google Shape;909;p28"/>
                  <p:cNvSpPr/>
                  <p:nvPr/>
                </p:nvSpPr>
                <p:spPr>
                  <a:xfrm>
                    <a:off x="2124551" y="4954047"/>
                    <a:ext cx="587120" cy="1061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120" h="1061085" extrusionOk="0">
                        <a:moveTo>
                          <a:pt x="91440" y="0"/>
                        </a:moveTo>
                        <a:lnTo>
                          <a:pt x="495681" y="0"/>
                        </a:lnTo>
                        <a:cubicBezTo>
                          <a:pt x="546163" y="0"/>
                          <a:pt x="587121" y="40958"/>
                          <a:pt x="587121" y="91440"/>
                        </a:cubicBezTo>
                        <a:lnTo>
                          <a:pt x="587121" y="969645"/>
                        </a:lnTo>
                        <a:cubicBezTo>
                          <a:pt x="587121" y="1020128"/>
                          <a:pt x="546163" y="1061085"/>
                          <a:pt x="495681" y="1061085"/>
                        </a:cubicBezTo>
                        <a:lnTo>
                          <a:pt x="91440" y="1061085"/>
                        </a:lnTo>
                        <a:cubicBezTo>
                          <a:pt x="40958" y="1061085"/>
                          <a:pt x="0" y="1020128"/>
                          <a:pt x="0" y="969645"/>
                        </a:cubicBezTo>
                        <a:lnTo>
                          <a:pt x="0" y="91440"/>
                        </a:lnTo>
                        <a:cubicBezTo>
                          <a:pt x="0" y="40958"/>
                          <a:pt x="40958" y="0"/>
                          <a:pt x="9144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8"/>
                  <p:cNvSpPr/>
                  <p:nvPr/>
                </p:nvSpPr>
                <p:spPr>
                  <a:xfrm>
                    <a:off x="2339530" y="4987099"/>
                    <a:ext cx="157162" cy="2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62" h="25527" extrusionOk="0">
                        <a:moveTo>
                          <a:pt x="144399" y="25527"/>
                        </a:moveTo>
                        <a:lnTo>
                          <a:pt x="12764" y="25527"/>
                        </a:lnTo>
                        <a:cubicBezTo>
                          <a:pt x="5715" y="25527"/>
                          <a:pt x="0" y="19812"/>
                          <a:pt x="0" y="12764"/>
                        </a:cubicBezTo>
                        <a:lnTo>
                          <a:pt x="0" y="12764"/>
                        </a:lnTo>
                        <a:cubicBezTo>
                          <a:pt x="0" y="5715"/>
                          <a:pt x="5715" y="0"/>
                          <a:pt x="12764" y="0"/>
                        </a:cubicBezTo>
                        <a:lnTo>
                          <a:pt x="144399" y="0"/>
                        </a:lnTo>
                        <a:cubicBezTo>
                          <a:pt x="151448" y="0"/>
                          <a:pt x="157163" y="5715"/>
                          <a:pt x="157163" y="12764"/>
                        </a:cubicBezTo>
                        <a:lnTo>
                          <a:pt x="157163" y="12764"/>
                        </a:lnTo>
                        <a:cubicBezTo>
                          <a:pt x="157163" y="19812"/>
                          <a:pt x="151448" y="25527"/>
                          <a:pt x="144399" y="2552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11" name="Google Shape;911;p28"/>
                <p:cNvSpPr/>
                <p:nvPr/>
              </p:nvSpPr>
              <p:spPr>
                <a:xfrm>
                  <a:off x="1059199" y="3818860"/>
                  <a:ext cx="419712" cy="647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158" h="777906" extrusionOk="0">
                      <a:moveTo>
                        <a:pt x="0" y="0"/>
                      </a:moveTo>
                      <a:lnTo>
                        <a:pt x="504158" y="0"/>
                      </a:lnTo>
                      <a:lnTo>
                        <a:pt x="504158" y="777907"/>
                      </a:lnTo>
                      <a:lnTo>
                        <a:pt x="0" y="77790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12" name="Google Shape;912;p28"/>
                <p:cNvGrpSpPr/>
                <p:nvPr/>
              </p:nvGrpSpPr>
              <p:grpSpPr>
                <a:xfrm>
                  <a:off x="1108189" y="4182116"/>
                  <a:ext cx="322524" cy="131011"/>
                  <a:chOff x="2224754" y="5521737"/>
                  <a:chExt cx="386905" cy="157163"/>
                </a:xfrm>
              </p:grpSpPr>
              <p:grpSp>
                <p:nvGrpSpPr>
                  <p:cNvPr id="913" name="Google Shape;913;p28"/>
                  <p:cNvGrpSpPr/>
                  <p:nvPr/>
                </p:nvGrpSpPr>
                <p:grpSpPr>
                  <a:xfrm>
                    <a:off x="2224754" y="5521737"/>
                    <a:ext cx="386905" cy="157163"/>
                    <a:chOff x="2224754" y="5521737"/>
                    <a:chExt cx="386905" cy="157163"/>
                  </a:xfrm>
                </p:grpSpPr>
                <p:grpSp>
                  <p:nvGrpSpPr>
                    <p:cNvPr id="914" name="Google Shape;914;p28"/>
                    <p:cNvGrpSpPr/>
                    <p:nvPr/>
                  </p:nvGrpSpPr>
                  <p:grpSpPr>
                    <a:xfrm>
                      <a:off x="2224754" y="5521737"/>
                      <a:ext cx="386905" cy="65532"/>
                      <a:chOff x="2224754" y="5521737"/>
                      <a:chExt cx="386905" cy="65532"/>
                    </a:xfrm>
                  </p:grpSpPr>
                  <p:sp>
                    <p:nvSpPr>
                      <p:cNvPr id="915" name="Google Shape;915;p28"/>
                      <p:cNvSpPr/>
                      <p:nvPr/>
                    </p:nvSpPr>
                    <p:spPr>
                      <a:xfrm>
                        <a:off x="2224754" y="5521737"/>
                        <a:ext cx="386905" cy="655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6905" h="65532" extrusionOk="0">
                            <a:moveTo>
                              <a:pt x="386810" y="15049"/>
                            </a:moveTo>
                            <a:lnTo>
                              <a:pt x="386810" y="50482"/>
                            </a:lnTo>
                            <a:cubicBezTo>
                              <a:pt x="386810" y="58769"/>
                              <a:pt x="380143" y="65532"/>
                              <a:pt x="371856" y="65532"/>
                            </a:cubicBezTo>
                            <a:lnTo>
                              <a:pt x="14954" y="65532"/>
                            </a:lnTo>
                            <a:cubicBezTo>
                              <a:pt x="14288" y="65532"/>
                              <a:pt x="13525" y="65532"/>
                              <a:pt x="12859" y="65341"/>
                            </a:cubicBezTo>
                            <a:cubicBezTo>
                              <a:pt x="5524" y="64294"/>
                              <a:pt x="0" y="58102"/>
                              <a:pt x="0" y="50482"/>
                            </a:cubicBezTo>
                            <a:lnTo>
                              <a:pt x="0" y="15049"/>
                            </a:lnTo>
                            <a:cubicBezTo>
                              <a:pt x="0" y="6762"/>
                              <a:pt x="6667" y="0"/>
                              <a:pt x="15049" y="0"/>
                            </a:cubicBezTo>
                            <a:lnTo>
                              <a:pt x="371951" y="0"/>
                            </a:lnTo>
                            <a:cubicBezTo>
                              <a:pt x="379476" y="0"/>
                              <a:pt x="385667" y="5619"/>
                              <a:pt x="386715" y="12859"/>
                            </a:cubicBezTo>
                            <a:cubicBezTo>
                              <a:pt x="386810" y="13525"/>
                              <a:pt x="386905" y="14288"/>
                              <a:pt x="386905" y="15049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916" name="Google Shape;916;p28"/>
                      <p:cNvSpPr/>
                      <p:nvPr/>
                    </p:nvSpPr>
                    <p:spPr>
                      <a:xfrm>
                        <a:off x="2237422" y="5534405"/>
                        <a:ext cx="374141" cy="52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4141" h="52864" extrusionOk="0">
                            <a:moveTo>
                              <a:pt x="374142" y="2381"/>
                            </a:moveTo>
                            <a:lnTo>
                              <a:pt x="374142" y="37815"/>
                            </a:lnTo>
                            <a:cubicBezTo>
                              <a:pt x="374142" y="46101"/>
                              <a:pt x="367475" y="52864"/>
                              <a:pt x="359188" y="52864"/>
                            </a:cubicBezTo>
                            <a:lnTo>
                              <a:pt x="2286" y="52864"/>
                            </a:lnTo>
                            <a:cubicBezTo>
                              <a:pt x="1619" y="52864"/>
                              <a:pt x="857" y="52864"/>
                              <a:pt x="191" y="52674"/>
                            </a:cubicBezTo>
                            <a:cubicBezTo>
                              <a:pt x="95" y="52007"/>
                              <a:pt x="0" y="51245"/>
                              <a:pt x="0" y="50578"/>
                            </a:cubicBezTo>
                            <a:lnTo>
                              <a:pt x="0" y="15050"/>
                            </a:lnTo>
                            <a:cubicBezTo>
                              <a:pt x="0" y="6763"/>
                              <a:pt x="6668" y="0"/>
                              <a:pt x="14954" y="0"/>
                            </a:cubicBezTo>
                            <a:lnTo>
                              <a:pt x="371856" y="0"/>
                            </a:lnTo>
                            <a:cubicBezTo>
                              <a:pt x="372523" y="0"/>
                              <a:pt x="373285" y="0"/>
                              <a:pt x="373952" y="191"/>
                            </a:cubicBezTo>
                            <a:cubicBezTo>
                              <a:pt x="374047" y="858"/>
                              <a:pt x="374142" y="1620"/>
                              <a:pt x="374142" y="2381"/>
                            </a:cubicBezTo>
                            <a:close/>
                          </a:path>
                        </a:pathLst>
                      </a:cu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917" name="Google Shape;917;p28"/>
                    <p:cNvGrpSpPr/>
                    <p:nvPr/>
                  </p:nvGrpSpPr>
                  <p:grpSpPr>
                    <a:xfrm>
                      <a:off x="2224754" y="5613368"/>
                      <a:ext cx="386905" cy="65532"/>
                      <a:chOff x="2224754" y="5613368"/>
                      <a:chExt cx="386905" cy="65532"/>
                    </a:xfrm>
                  </p:grpSpPr>
                  <p:sp>
                    <p:nvSpPr>
                      <p:cNvPr id="918" name="Google Shape;918;p28"/>
                      <p:cNvSpPr/>
                      <p:nvPr/>
                    </p:nvSpPr>
                    <p:spPr>
                      <a:xfrm>
                        <a:off x="2224754" y="5613368"/>
                        <a:ext cx="386905" cy="655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6905" h="65532" extrusionOk="0">
                            <a:moveTo>
                              <a:pt x="386810" y="15049"/>
                            </a:moveTo>
                            <a:lnTo>
                              <a:pt x="386810" y="50482"/>
                            </a:lnTo>
                            <a:cubicBezTo>
                              <a:pt x="386810" y="58769"/>
                              <a:pt x="380143" y="65532"/>
                              <a:pt x="371856" y="65532"/>
                            </a:cubicBezTo>
                            <a:lnTo>
                              <a:pt x="14954" y="65532"/>
                            </a:lnTo>
                            <a:cubicBezTo>
                              <a:pt x="14288" y="65532"/>
                              <a:pt x="13525" y="65532"/>
                              <a:pt x="12859" y="65341"/>
                            </a:cubicBezTo>
                            <a:cubicBezTo>
                              <a:pt x="5524" y="64294"/>
                              <a:pt x="0" y="58102"/>
                              <a:pt x="0" y="50482"/>
                            </a:cubicBezTo>
                            <a:lnTo>
                              <a:pt x="0" y="15049"/>
                            </a:lnTo>
                            <a:cubicBezTo>
                              <a:pt x="0" y="6762"/>
                              <a:pt x="6667" y="0"/>
                              <a:pt x="15049" y="0"/>
                            </a:cubicBezTo>
                            <a:lnTo>
                              <a:pt x="371951" y="0"/>
                            </a:lnTo>
                            <a:cubicBezTo>
                              <a:pt x="379476" y="0"/>
                              <a:pt x="385667" y="5619"/>
                              <a:pt x="386715" y="12859"/>
                            </a:cubicBezTo>
                            <a:cubicBezTo>
                              <a:pt x="386810" y="13525"/>
                              <a:pt x="386905" y="14288"/>
                              <a:pt x="386905" y="15049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919" name="Google Shape;919;p28"/>
                      <p:cNvSpPr/>
                      <p:nvPr/>
                    </p:nvSpPr>
                    <p:spPr>
                      <a:xfrm>
                        <a:off x="2237422" y="5626036"/>
                        <a:ext cx="374141" cy="52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4141" h="52864" extrusionOk="0">
                            <a:moveTo>
                              <a:pt x="374142" y="2381"/>
                            </a:moveTo>
                            <a:lnTo>
                              <a:pt x="374142" y="37815"/>
                            </a:lnTo>
                            <a:cubicBezTo>
                              <a:pt x="374142" y="46101"/>
                              <a:pt x="367475" y="52864"/>
                              <a:pt x="359188" y="52864"/>
                            </a:cubicBezTo>
                            <a:lnTo>
                              <a:pt x="2286" y="52864"/>
                            </a:lnTo>
                            <a:cubicBezTo>
                              <a:pt x="1619" y="52864"/>
                              <a:pt x="857" y="52864"/>
                              <a:pt x="191" y="52674"/>
                            </a:cubicBezTo>
                            <a:cubicBezTo>
                              <a:pt x="95" y="52007"/>
                              <a:pt x="0" y="51245"/>
                              <a:pt x="0" y="50578"/>
                            </a:cubicBezTo>
                            <a:lnTo>
                              <a:pt x="0" y="15050"/>
                            </a:lnTo>
                            <a:cubicBezTo>
                              <a:pt x="0" y="6763"/>
                              <a:pt x="6668" y="0"/>
                              <a:pt x="14954" y="0"/>
                            </a:cubicBezTo>
                            <a:lnTo>
                              <a:pt x="371856" y="0"/>
                            </a:lnTo>
                            <a:cubicBezTo>
                              <a:pt x="372523" y="0"/>
                              <a:pt x="373285" y="0"/>
                              <a:pt x="373952" y="191"/>
                            </a:cubicBezTo>
                            <a:cubicBezTo>
                              <a:pt x="374047" y="858"/>
                              <a:pt x="374142" y="1620"/>
                              <a:pt x="374142" y="2381"/>
                            </a:cubicBezTo>
                            <a:close/>
                          </a:path>
                        </a:pathLst>
                      </a:cu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920" name="Google Shape;920;p28"/>
                  <p:cNvGrpSpPr/>
                  <p:nvPr/>
                </p:nvGrpSpPr>
                <p:grpSpPr>
                  <a:xfrm>
                    <a:off x="2336863" y="5554217"/>
                    <a:ext cx="177355" cy="15050"/>
                    <a:chOff x="2336863" y="5554217"/>
                    <a:chExt cx="177355" cy="15050"/>
                  </a:xfrm>
                </p:grpSpPr>
                <p:sp>
                  <p:nvSpPr>
                    <p:cNvPr id="921" name="Google Shape;921;p28"/>
                    <p:cNvSpPr/>
                    <p:nvPr/>
                  </p:nvSpPr>
                  <p:spPr>
                    <a:xfrm>
                      <a:off x="2336863" y="555421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49" y="7524"/>
                          </a:moveTo>
                          <a:cubicBezTo>
                            <a:pt x="15049" y="11680"/>
                            <a:pt x="11681" y="15049"/>
                            <a:pt x="7525" y="15049"/>
                          </a:cubicBezTo>
                          <a:cubicBezTo>
                            <a:pt x="3369" y="15049"/>
                            <a:pt x="0" y="11680"/>
                            <a:pt x="0" y="7524"/>
                          </a:cubicBezTo>
                          <a:cubicBezTo>
                            <a:pt x="0" y="3369"/>
                            <a:pt x="3369" y="0"/>
                            <a:pt x="7525" y="0"/>
                          </a:cubicBezTo>
                          <a:cubicBezTo>
                            <a:pt x="11681" y="0"/>
                            <a:pt x="15049" y="3369"/>
                            <a:pt x="15049" y="752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2" name="Google Shape;922;p28"/>
                    <p:cNvSpPr/>
                    <p:nvPr/>
                  </p:nvSpPr>
                  <p:spPr>
                    <a:xfrm>
                      <a:off x="2377440" y="5554217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49" y="7525"/>
                          </a:moveTo>
                          <a:cubicBezTo>
                            <a:pt x="15049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49" y="3334"/>
                            <a:pt x="15049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3" name="Google Shape;923;p28"/>
                    <p:cNvSpPr/>
                    <p:nvPr/>
                  </p:nvSpPr>
                  <p:spPr>
                    <a:xfrm>
                      <a:off x="2418016" y="5554217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4" name="Google Shape;924;p28"/>
                    <p:cNvSpPr/>
                    <p:nvPr/>
                  </p:nvSpPr>
                  <p:spPr>
                    <a:xfrm>
                      <a:off x="2458593" y="555421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49" y="7524"/>
                          </a:moveTo>
                          <a:cubicBezTo>
                            <a:pt x="15049" y="11680"/>
                            <a:pt x="11680" y="15049"/>
                            <a:pt x="7525" y="15049"/>
                          </a:cubicBezTo>
                          <a:cubicBezTo>
                            <a:pt x="3369" y="15049"/>
                            <a:pt x="0" y="11680"/>
                            <a:pt x="0" y="7524"/>
                          </a:cubicBezTo>
                          <a:cubicBezTo>
                            <a:pt x="0" y="3369"/>
                            <a:pt x="3369" y="0"/>
                            <a:pt x="7525" y="0"/>
                          </a:cubicBezTo>
                          <a:cubicBezTo>
                            <a:pt x="11681" y="0"/>
                            <a:pt x="15049" y="3369"/>
                            <a:pt x="15049" y="752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5" name="Google Shape;925;p28"/>
                    <p:cNvSpPr/>
                    <p:nvPr/>
                  </p:nvSpPr>
                  <p:spPr>
                    <a:xfrm>
                      <a:off x="2499169" y="5554217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926" name="Google Shape;926;p28"/>
                  <p:cNvGrpSpPr/>
                  <p:nvPr/>
                </p:nvGrpSpPr>
                <p:grpSpPr>
                  <a:xfrm>
                    <a:off x="2336863" y="5641848"/>
                    <a:ext cx="177355" cy="15049"/>
                    <a:chOff x="2336863" y="5641848"/>
                    <a:chExt cx="177355" cy="15049"/>
                  </a:xfrm>
                </p:grpSpPr>
                <p:sp>
                  <p:nvSpPr>
                    <p:cNvPr id="927" name="Google Shape;927;p28"/>
                    <p:cNvSpPr/>
                    <p:nvPr/>
                  </p:nvSpPr>
                  <p:spPr>
                    <a:xfrm>
                      <a:off x="2336863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8" name="Google Shape;928;p28"/>
                    <p:cNvSpPr/>
                    <p:nvPr/>
                  </p:nvSpPr>
                  <p:spPr>
                    <a:xfrm>
                      <a:off x="2377440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49" y="7525"/>
                          </a:moveTo>
                          <a:cubicBezTo>
                            <a:pt x="15049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49" y="3334"/>
                            <a:pt x="15049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9" name="Google Shape;929;p28"/>
                    <p:cNvSpPr/>
                    <p:nvPr/>
                  </p:nvSpPr>
                  <p:spPr>
                    <a:xfrm>
                      <a:off x="2418016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28"/>
                    <p:cNvSpPr/>
                    <p:nvPr/>
                  </p:nvSpPr>
                  <p:spPr>
                    <a:xfrm>
                      <a:off x="2458592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1" name="Google Shape;931;p28"/>
                    <p:cNvSpPr/>
                    <p:nvPr/>
                  </p:nvSpPr>
                  <p:spPr>
                    <a:xfrm>
                      <a:off x="2499169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932" name="Google Shape;932;p28"/>
                <p:cNvGrpSpPr/>
                <p:nvPr/>
              </p:nvGrpSpPr>
              <p:grpSpPr>
                <a:xfrm>
                  <a:off x="1161625" y="3903897"/>
                  <a:ext cx="215413" cy="215333"/>
                  <a:chOff x="2288857" y="5187981"/>
                  <a:chExt cx="258413" cy="258317"/>
                </a:xfrm>
              </p:grpSpPr>
              <p:sp>
                <p:nvSpPr>
                  <p:cNvPr id="933" name="Google Shape;933;p28"/>
                  <p:cNvSpPr/>
                  <p:nvPr/>
                </p:nvSpPr>
                <p:spPr>
                  <a:xfrm>
                    <a:off x="2288857" y="5187981"/>
                    <a:ext cx="258413" cy="258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413" h="258317" extrusionOk="0">
                        <a:moveTo>
                          <a:pt x="258413" y="129159"/>
                        </a:moveTo>
                        <a:cubicBezTo>
                          <a:pt x="258413" y="159544"/>
                          <a:pt x="247936" y="187452"/>
                          <a:pt x="230410" y="209454"/>
                        </a:cubicBezTo>
                        <a:cubicBezTo>
                          <a:pt x="206692" y="239268"/>
                          <a:pt x="170212" y="258318"/>
                          <a:pt x="129159" y="258318"/>
                        </a:cubicBezTo>
                        <a:cubicBezTo>
                          <a:pt x="88106" y="258318"/>
                          <a:pt x="51625" y="239268"/>
                          <a:pt x="28004" y="209454"/>
                        </a:cubicBezTo>
                        <a:cubicBezTo>
                          <a:pt x="27337" y="208597"/>
                          <a:pt x="26670" y="207740"/>
                          <a:pt x="26003" y="206788"/>
                        </a:cubicBezTo>
                        <a:cubicBezTo>
                          <a:pt x="9716" y="185166"/>
                          <a:pt x="0" y="158305"/>
                          <a:pt x="0" y="129159"/>
                        </a:cubicBezTo>
                        <a:cubicBezTo>
                          <a:pt x="0" y="57817"/>
                          <a:pt x="57817" y="0"/>
                          <a:pt x="129159" y="0"/>
                        </a:cubicBezTo>
                        <a:cubicBezTo>
                          <a:pt x="176784" y="0"/>
                          <a:pt x="218313" y="25717"/>
                          <a:pt x="240697" y="64008"/>
                        </a:cubicBezTo>
                        <a:cubicBezTo>
                          <a:pt x="251936" y="83153"/>
                          <a:pt x="258318" y="105442"/>
                          <a:pt x="258318" y="12915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8"/>
                  <p:cNvSpPr/>
                  <p:nvPr/>
                </p:nvSpPr>
                <p:spPr>
                  <a:xfrm>
                    <a:off x="2316956" y="5234082"/>
                    <a:ext cx="202501" cy="212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01" h="212216" extrusionOk="0">
                        <a:moveTo>
                          <a:pt x="202406" y="163353"/>
                        </a:moveTo>
                        <a:cubicBezTo>
                          <a:pt x="178689" y="193167"/>
                          <a:pt x="142208" y="212217"/>
                          <a:pt x="101155" y="212217"/>
                        </a:cubicBezTo>
                        <a:cubicBezTo>
                          <a:pt x="60103" y="212217"/>
                          <a:pt x="23622" y="193167"/>
                          <a:pt x="0" y="163353"/>
                        </a:cubicBezTo>
                        <a:cubicBezTo>
                          <a:pt x="9525" y="122682"/>
                          <a:pt x="42958" y="91249"/>
                          <a:pt x="84677" y="84582"/>
                        </a:cubicBezTo>
                        <a:cubicBezTo>
                          <a:pt x="68675" y="78010"/>
                          <a:pt x="57341" y="62293"/>
                          <a:pt x="57341" y="43910"/>
                        </a:cubicBezTo>
                        <a:cubicBezTo>
                          <a:pt x="57341" y="19717"/>
                          <a:pt x="76962" y="0"/>
                          <a:pt x="101251" y="0"/>
                        </a:cubicBezTo>
                        <a:cubicBezTo>
                          <a:pt x="125539" y="0"/>
                          <a:pt x="145161" y="19717"/>
                          <a:pt x="145161" y="43910"/>
                        </a:cubicBezTo>
                        <a:cubicBezTo>
                          <a:pt x="145161" y="62293"/>
                          <a:pt x="133826" y="78010"/>
                          <a:pt x="117824" y="84582"/>
                        </a:cubicBezTo>
                        <a:cubicBezTo>
                          <a:pt x="159544" y="91249"/>
                          <a:pt x="192976" y="122682"/>
                          <a:pt x="202501" y="16335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35" name="Google Shape;935;p28"/>
              <p:cNvSpPr/>
              <p:nvPr/>
            </p:nvSpPr>
            <p:spPr>
              <a:xfrm>
                <a:off x="5401558" y="4012919"/>
                <a:ext cx="172878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57162" h="25527" extrusionOk="0">
                    <a:moveTo>
                      <a:pt x="144399" y="25527"/>
                    </a:moveTo>
                    <a:lnTo>
                      <a:pt x="12764" y="25527"/>
                    </a:lnTo>
                    <a:cubicBezTo>
                      <a:pt x="5715" y="25527"/>
                      <a:pt x="0" y="19812"/>
                      <a:pt x="0" y="12764"/>
                    </a:cubicBezTo>
                    <a:lnTo>
                      <a:pt x="0" y="12764"/>
                    </a:lnTo>
                    <a:cubicBezTo>
                      <a:pt x="0" y="5715"/>
                      <a:pt x="5715" y="0"/>
                      <a:pt x="12764" y="0"/>
                    </a:cubicBezTo>
                    <a:lnTo>
                      <a:pt x="144399" y="0"/>
                    </a:lnTo>
                    <a:cubicBezTo>
                      <a:pt x="151448" y="0"/>
                      <a:pt x="157163" y="5715"/>
                      <a:pt x="157163" y="12764"/>
                    </a:cubicBezTo>
                    <a:lnTo>
                      <a:pt x="157163" y="12764"/>
                    </a:lnTo>
                    <a:cubicBezTo>
                      <a:pt x="157163" y="19812"/>
                      <a:pt x="151448" y="25527"/>
                      <a:pt x="144399" y="25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955819" y="877500"/>
            <a:ext cx="723235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var roles = _</a:t>
            </a:r>
            <a:r>
              <a:rPr lang="en-US" sz="2400" dirty="0" err="1">
                <a:latin typeface="Abadi ExtraLight" panose="020B0604020202020204" charset="0"/>
              </a:rPr>
              <a:t>roleManager.Roles.Select</a:t>
            </a:r>
            <a:r>
              <a:rPr lang="en-US" sz="2400" dirty="0">
                <a:latin typeface="Abadi ExtraLight" panose="020B0604020202020204" charset="0"/>
              </a:rPr>
              <a:t>(r =&gt; </a:t>
            </a:r>
            <a:r>
              <a:rPr lang="en-US" sz="2400" dirty="0" err="1">
                <a:latin typeface="Abadi ExtraLight" panose="020B0604020202020204" charset="0"/>
              </a:rPr>
              <a:t>r.Name</a:t>
            </a:r>
            <a:r>
              <a:rPr lang="en-US" sz="2400" dirty="0">
                <a:latin typeface="Abadi ExtraLight" panose="020B0604020202020204" charset="0"/>
              </a:rPr>
              <a:t>).</a:t>
            </a:r>
            <a:r>
              <a:rPr lang="en-US" sz="2400" dirty="0" err="1">
                <a:latin typeface="Abadi ExtraLight" panose="020B0604020202020204" charset="0"/>
              </a:rPr>
              <a:t>ToList</a:t>
            </a:r>
            <a:r>
              <a:rPr lang="en-US" sz="2400" dirty="0">
                <a:latin typeface="Abadi ExtraLight" panose="020B0604020202020204" charset="0"/>
              </a:rPr>
              <a:t>(); 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Fetches all roles from Identity and send them to the view.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ZA" sz="2400" dirty="0">
                <a:latin typeface="Abadi ExtraLight" panose="020B0604020202020204" charset="0"/>
              </a:rPr>
              <a:t>if (</a:t>
            </a:r>
            <a:r>
              <a:rPr lang="en-ZA" sz="2400" dirty="0" err="1">
                <a:latin typeface="Abadi ExtraLight" panose="020B0604020202020204" charset="0"/>
              </a:rPr>
              <a:t>string.IsNullOrWhiteSpace</a:t>
            </a:r>
            <a:r>
              <a:rPr lang="en-ZA" sz="2400" dirty="0">
                <a:latin typeface="Abadi ExtraLight" panose="020B0604020202020204" charset="0"/>
              </a:rPr>
              <a:t>(</a:t>
            </a:r>
            <a:r>
              <a:rPr lang="en-ZA" sz="2400" dirty="0" err="1">
                <a:latin typeface="Abadi ExtraLight" panose="020B0604020202020204" charset="0"/>
              </a:rPr>
              <a:t>model.Password</a:t>
            </a:r>
            <a:r>
              <a:rPr lang="en-ZA" sz="2400" dirty="0">
                <a:latin typeface="Abadi ExtraLight" panose="020B0604020202020204" charset="0"/>
              </a:rPr>
              <a:t>))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Prevents creating a user with an empty password.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var result = await _</a:t>
            </a:r>
            <a:r>
              <a:rPr lang="en-US" sz="2400" dirty="0" err="1">
                <a:latin typeface="Abadi ExtraLight" panose="020B0604020202020204" charset="0"/>
              </a:rPr>
              <a:t>userManager.CreateAsync</a:t>
            </a:r>
            <a:r>
              <a:rPr lang="en-US" sz="2400" dirty="0">
                <a:latin typeface="Abadi ExtraLight" panose="020B0604020202020204" charset="0"/>
              </a:rPr>
              <a:t>(user, </a:t>
            </a:r>
            <a:r>
              <a:rPr lang="en-US" sz="2400" dirty="0" err="1">
                <a:latin typeface="Abadi ExtraLight" panose="020B0604020202020204" charset="0"/>
              </a:rPr>
              <a:t>model.Password</a:t>
            </a:r>
            <a:r>
              <a:rPr lang="en-US" sz="2400" dirty="0">
                <a:latin typeface="Abadi ExtraLight" panose="020B0604020202020204" charset="0"/>
              </a:rPr>
              <a:t>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Inserts the user into the </a:t>
            </a:r>
            <a:r>
              <a:rPr lang="en-US" sz="2400" dirty="0" err="1">
                <a:latin typeface="Abadi ExtraLight" panose="020B0604020202020204" charset="0"/>
              </a:rPr>
              <a:t>AspNetUsers</a:t>
            </a:r>
            <a:r>
              <a:rPr lang="en-US" sz="2400" dirty="0">
                <a:latin typeface="Abadi ExtraLight" panose="020B0604020202020204" charset="0"/>
              </a:rPr>
              <a:t> table.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US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10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20262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if (!await _</a:t>
            </a:r>
            <a:r>
              <a:rPr lang="en-US" sz="2400" dirty="0" err="1">
                <a:latin typeface="Abadi ExtraLight" panose="020B0604020202020204" charset="0"/>
              </a:rPr>
              <a:t>roleManager.RoleExistsAsync</a:t>
            </a:r>
            <a:r>
              <a:rPr lang="en-US" sz="2400" dirty="0">
                <a:latin typeface="Abadi ExtraLight" panose="020B0604020202020204" charset="0"/>
              </a:rPr>
              <a:t>(</a:t>
            </a:r>
            <a:r>
              <a:rPr lang="en-US" sz="2400" dirty="0" err="1">
                <a:latin typeface="Abadi ExtraLight" panose="020B0604020202020204" charset="0"/>
              </a:rPr>
              <a:t>model.Role</a:t>
            </a:r>
            <a:r>
              <a:rPr lang="en-US" sz="2400" dirty="0">
                <a:latin typeface="Abadi ExtraLight" panose="020B0604020202020204" charset="0"/>
              </a:rPr>
              <a:t>))  </a:t>
            </a:r>
          </a:p>
          <a:p>
            <a:pPr marL="609600" lvl="1" indent="0" algn="l">
              <a:buClrTx/>
              <a:buNone/>
            </a:pPr>
            <a:r>
              <a:rPr lang="en-US" sz="2400" dirty="0">
                <a:latin typeface="Abadi ExtraLight" panose="020B0604020202020204" charset="0"/>
              </a:rPr>
              <a:t>    await _</a:t>
            </a:r>
            <a:r>
              <a:rPr lang="en-US" sz="2400" dirty="0" err="1">
                <a:latin typeface="Abadi ExtraLight" panose="020B0604020202020204" charset="0"/>
              </a:rPr>
              <a:t>roleManager.CreateAsync</a:t>
            </a:r>
            <a:r>
              <a:rPr lang="en-US" sz="2400" dirty="0">
                <a:latin typeface="Abadi ExtraLight" panose="020B0604020202020204" charset="0"/>
              </a:rPr>
              <a:t>(new </a:t>
            </a:r>
            <a:r>
              <a:rPr lang="en-US" sz="2400" dirty="0" err="1">
                <a:latin typeface="Abadi ExtraLight" panose="020B0604020202020204" charset="0"/>
              </a:rPr>
              <a:t>IdentityRole</a:t>
            </a:r>
            <a:r>
              <a:rPr lang="en-US" sz="2400" dirty="0">
                <a:latin typeface="Abadi ExtraLight" panose="020B0604020202020204" charset="0"/>
              </a:rPr>
              <a:t>(</a:t>
            </a:r>
            <a:r>
              <a:rPr lang="en-US" sz="2400" dirty="0" err="1">
                <a:latin typeface="Abadi ExtraLight" panose="020B0604020202020204" charset="0"/>
              </a:rPr>
              <a:t>model.Role</a:t>
            </a:r>
            <a:r>
              <a:rPr lang="en-US" sz="2400" dirty="0">
                <a:latin typeface="Abadi ExtraLight" panose="020B0604020202020204" charset="0"/>
              </a:rPr>
              <a:t>));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    await _</a:t>
            </a:r>
            <a:r>
              <a:rPr lang="en-US" sz="2400" dirty="0" err="1">
                <a:latin typeface="Abadi ExtraLight" panose="020B0604020202020204" charset="0"/>
              </a:rPr>
              <a:t>userManager.AddToRoleAsync</a:t>
            </a:r>
            <a:r>
              <a:rPr lang="en-US" sz="2400" dirty="0">
                <a:latin typeface="Abadi ExtraLight" panose="020B0604020202020204" charset="0"/>
              </a:rPr>
              <a:t>(user, </a:t>
            </a:r>
            <a:r>
              <a:rPr lang="en-US" sz="2400" dirty="0" err="1">
                <a:latin typeface="Abadi ExtraLight" panose="020B0604020202020204" charset="0"/>
              </a:rPr>
              <a:t>model.Role</a:t>
            </a:r>
            <a:r>
              <a:rPr lang="en-US" sz="2400" dirty="0">
                <a:latin typeface="Abadi ExtraLight" panose="020B0604020202020204" charset="0"/>
              </a:rPr>
              <a:t>);</a:t>
            </a:r>
          </a:p>
          <a:p>
            <a:pPr marL="609600" lvl="1" indent="0" algn="l">
              <a:buClrTx/>
              <a:buNone/>
            </a:pPr>
            <a:endParaRPr lang="en-US" sz="2400" dirty="0">
              <a:latin typeface="Abadi ExtraLight" panose="020B0604020202020204" charset="0"/>
            </a:endParaRPr>
          </a:p>
          <a:p>
            <a:pPr marL="609600" lvl="1" indent="0" algn="l">
              <a:buClrTx/>
              <a:buNone/>
            </a:pPr>
            <a:r>
              <a:rPr lang="en-US" sz="2400" dirty="0">
                <a:latin typeface="Abadi ExtraLight" panose="020B0604020202020204" charset="0"/>
              </a:rPr>
              <a:t>Checks if the selected roles exist and adds the user to that role.</a:t>
            </a:r>
          </a:p>
        </p:txBody>
      </p:sp>
    </p:spTree>
    <p:extLst>
      <p:ext uri="{BB962C8B-B14F-4D97-AF65-F5344CB8AC3E}">
        <p14:creationId xmlns:p14="http://schemas.microsoft.com/office/powerpoint/2010/main" val="108200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4615" y="41241"/>
            <a:ext cx="2932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dirty="0"/>
              <a:t>HR Controller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7AED3-4E32-419A-9F4E-25E4011F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4" y="613941"/>
            <a:ext cx="8077200" cy="45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6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4071" y="17002"/>
            <a:ext cx="2855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HR Controller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35B9C-EF92-476C-BE6C-0DB73EF6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44" y="613851"/>
            <a:ext cx="8026400" cy="45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3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0421" y="79574"/>
            <a:ext cx="28431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HR Controller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EBE7F-9795-447E-A393-92F3DE2E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4" y="652274"/>
            <a:ext cx="7988300" cy="44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3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20262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var roles = await _</a:t>
            </a:r>
            <a:r>
              <a:rPr lang="en-US" sz="2400" dirty="0" err="1">
                <a:latin typeface="Abadi ExtraLight" panose="020B0604020202020204" charset="0"/>
              </a:rPr>
              <a:t>userManager.GetRolesAsync</a:t>
            </a:r>
            <a:r>
              <a:rPr lang="en-US" sz="2400" dirty="0">
                <a:latin typeface="Abadi ExtraLight" panose="020B0604020202020204" charset="0"/>
              </a:rPr>
              <a:t>(user);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 err="1">
                <a:latin typeface="Abadi ExtraLight" panose="020B0604020202020204" charset="0"/>
              </a:rPr>
              <a:t>model.Add</a:t>
            </a:r>
            <a:r>
              <a:rPr lang="en-US" sz="2400" dirty="0">
                <a:latin typeface="Abadi ExtraLight" panose="020B0604020202020204" charset="0"/>
              </a:rPr>
              <a:t>(new </a:t>
            </a:r>
            <a:r>
              <a:rPr lang="en-US" sz="2400" dirty="0" err="1">
                <a:latin typeface="Abadi ExtraLight" panose="020B0604020202020204" charset="0"/>
              </a:rPr>
              <a:t>UserCreateEditViewModel</a:t>
            </a:r>
            <a:r>
              <a:rPr lang="en-US" sz="2400" dirty="0">
                <a:latin typeface="Abadi ExtraLight" panose="020B0604020202020204" charset="0"/>
              </a:rPr>
              <a:t> { ... Role = </a:t>
            </a:r>
            <a:r>
              <a:rPr lang="en-US" sz="2400" dirty="0" err="1">
                <a:latin typeface="Abadi ExtraLight" panose="020B0604020202020204" charset="0"/>
              </a:rPr>
              <a:t>roles.FirstOrDefault</a:t>
            </a:r>
            <a:r>
              <a:rPr lang="en-US" sz="2400" dirty="0">
                <a:latin typeface="Abadi ExtraLight" panose="020B0604020202020204" charset="0"/>
              </a:rPr>
              <a:t>() });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Fetches the user’s assigned role from identity. Converts to a </a:t>
            </a:r>
            <a:r>
              <a:rPr lang="en-US" sz="2400" dirty="0" err="1">
                <a:latin typeface="Abadi ExtraLight" panose="020B0604020202020204" charset="0"/>
              </a:rPr>
              <a:t>ViewModel</a:t>
            </a:r>
            <a:r>
              <a:rPr lang="en-US" sz="2400" dirty="0">
                <a:latin typeface="Abadi ExtraLight" panose="020B0604020202020204" charset="0"/>
              </a:rPr>
              <a:t>.</a:t>
            </a:r>
          </a:p>
          <a:p>
            <a:pPr marL="609600" lvl="1" indent="0" algn="l">
              <a:buClrTx/>
              <a:buNone/>
            </a:pPr>
            <a:endParaRPr lang="en-US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ZA" sz="2400" dirty="0" err="1">
                <a:latin typeface="Abadi ExtraLight" panose="020B0604020202020204" charset="0"/>
              </a:rPr>
              <a:t>ViewBag.Roles</a:t>
            </a:r>
            <a:r>
              <a:rPr lang="en-ZA" sz="2400" dirty="0">
                <a:latin typeface="Abadi ExtraLight" panose="020B0604020202020204" charset="0"/>
              </a:rPr>
              <a:t> = new </a:t>
            </a:r>
            <a:r>
              <a:rPr lang="en-ZA" sz="2400" dirty="0" err="1">
                <a:latin typeface="Abadi ExtraLight" panose="020B0604020202020204" charset="0"/>
              </a:rPr>
              <a:t>SelectList</a:t>
            </a:r>
            <a:r>
              <a:rPr lang="en-ZA" sz="2400" dirty="0">
                <a:latin typeface="Abadi ExtraLight" panose="020B0604020202020204" charset="0"/>
              </a:rPr>
              <a:t>(new[] { "HR", "Lecturer", "Coordinator", "Manager" });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Populates the create/edit with available roles.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US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06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18230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var result = await _</a:t>
            </a:r>
            <a:r>
              <a:rPr lang="en-US" sz="2400" dirty="0" err="1">
                <a:latin typeface="Abadi ExtraLight" panose="020B0604020202020204" charset="0"/>
              </a:rPr>
              <a:t>userManager.CreateAsync</a:t>
            </a:r>
            <a:r>
              <a:rPr lang="en-US" sz="2400" dirty="0">
                <a:latin typeface="Abadi ExtraLight" panose="020B0604020202020204" charset="0"/>
              </a:rPr>
              <a:t>(user, </a:t>
            </a:r>
            <a:r>
              <a:rPr lang="en-US" sz="2400" dirty="0" err="1">
                <a:latin typeface="Abadi ExtraLight" panose="020B0604020202020204" charset="0"/>
              </a:rPr>
              <a:t>model.Password</a:t>
            </a:r>
            <a:r>
              <a:rPr lang="en-US" sz="2400" dirty="0">
                <a:latin typeface="Abadi ExtraLight" panose="020B0604020202020204" charset="0"/>
              </a:rPr>
              <a:t>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Inserts the new user into identity tables and </a:t>
            </a:r>
            <a:r>
              <a:rPr lang="en-US" sz="2400" dirty="0" err="1">
                <a:latin typeface="Abadi ExtraLight" panose="020B0604020202020204" charset="0"/>
              </a:rPr>
              <a:t>peforms</a:t>
            </a:r>
            <a:r>
              <a:rPr lang="en-US" sz="2400" dirty="0">
                <a:latin typeface="Abadi ExtraLight" panose="020B0604020202020204" charset="0"/>
              </a:rPr>
              <a:t> password hashing and password rules.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US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ZA" sz="2400" dirty="0" err="1">
                <a:latin typeface="Abadi ExtraLight" panose="020B0604020202020204" charset="0"/>
              </a:rPr>
              <a:t>ViewBag.Roles</a:t>
            </a:r>
            <a:r>
              <a:rPr lang="en-ZA" sz="2400" dirty="0">
                <a:latin typeface="Abadi ExtraLight" panose="020B0604020202020204" charset="0"/>
              </a:rPr>
              <a:t> = new </a:t>
            </a:r>
            <a:r>
              <a:rPr lang="en-ZA" sz="2400" dirty="0" err="1">
                <a:latin typeface="Abadi ExtraLight" panose="020B0604020202020204" charset="0"/>
              </a:rPr>
              <a:t>SelectList</a:t>
            </a:r>
            <a:r>
              <a:rPr lang="en-ZA" sz="2400" dirty="0">
                <a:latin typeface="Abadi ExtraLight" panose="020B0604020202020204" charset="0"/>
              </a:rPr>
              <a:t>(..., </a:t>
            </a:r>
            <a:r>
              <a:rPr lang="en-ZA" sz="2400" dirty="0" err="1">
                <a:latin typeface="Abadi ExtraLight" panose="020B0604020202020204" charset="0"/>
              </a:rPr>
              <a:t>userRoles.FirstOrDefault</a:t>
            </a:r>
            <a:r>
              <a:rPr lang="en-ZA" sz="2400" dirty="0">
                <a:latin typeface="Abadi ExtraLight" panose="020B0604020202020204" charset="0"/>
              </a:rPr>
              <a:t>());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Shows the user’s current role selected.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US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US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1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18230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var </a:t>
            </a:r>
            <a:r>
              <a:rPr lang="en-US" sz="2400" dirty="0" err="1">
                <a:latin typeface="Abadi ExtraLight" panose="020B0604020202020204" charset="0"/>
              </a:rPr>
              <a:t>currentRoles</a:t>
            </a:r>
            <a:r>
              <a:rPr lang="en-US" sz="2400" dirty="0">
                <a:latin typeface="Abadi ExtraLight" panose="020B0604020202020204" charset="0"/>
              </a:rPr>
              <a:t> = await _</a:t>
            </a:r>
            <a:r>
              <a:rPr lang="en-US" sz="2400" dirty="0" err="1">
                <a:latin typeface="Abadi ExtraLight" panose="020B0604020202020204" charset="0"/>
              </a:rPr>
              <a:t>userManager.GetRolesAsync</a:t>
            </a:r>
            <a:r>
              <a:rPr lang="en-US" sz="2400" dirty="0">
                <a:latin typeface="Abadi ExtraLight" panose="020B0604020202020204" charset="0"/>
              </a:rPr>
              <a:t>(user);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await _</a:t>
            </a:r>
            <a:r>
              <a:rPr lang="en-US" sz="2400" dirty="0" err="1">
                <a:latin typeface="Abadi ExtraLight" panose="020B0604020202020204" charset="0"/>
              </a:rPr>
              <a:t>userManager.RemoveFromRolesAsync</a:t>
            </a:r>
            <a:r>
              <a:rPr lang="en-US" sz="2400" dirty="0">
                <a:latin typeface="Abadi ExtraLight" panose="020B0604020202020204" charset="0"/>
              </a:rPr>
              <a:t>(user, </a:t>
            </a:r>
            <a:r>
              <a:rPr lang="en-US" sz="2400" dirty="0" err="1">
                <a:latin typeface="Abadi ExtraLight" panose="020B0604020202020204" charset="0"/>
              </a:rPr>
              <a:t>currentRoles</a:t>
            </a:r>
            <a:r>
              <a:rPr lang="en-US" sz="2400" dirty="0">
                <a:latin typeface="Abadi ExtraLight" panose="020B0604020202020204" charset="0"/>
              </a:rPr>
              <a:t>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await _</a:t>
            </a:r>
            <a:r>
              <a:rPr lang="en-US" sz="2400" dirty="0" err="1">
                <a:latin typeface="Abadi ExtraLight" panose="020B0604020202020204" charset="0"/>
              </a:rPr>
              <a:t>userManager.AddToRoleAsync</a:t>
            </a:r>
            <a:r>
              <a:rPr lang="en-US" sz="2400" dirty="0">
                <a:latin typeface="Abadi ExtraLight" panose="020B0604020202020204" charset="0"/>
              </a:rPr>
              <a:t>(user, </a:t>
            </a:r>
            <a:r>
              <a:rPr lang="en-US" sz="2400" dirty="0" err="1">
                <a:latin typeface="Abadi ExtraLight" panose="020B0604020202020204" charset="0"/>
              </a:rPr>
              <a:t>model.Role</a:t>
            </a:r>
            <a:r>
              <a:rPr lang="en-US" sz="2400" dirty="0">
                <a:latin typeface="Abadi ExtraLight" panose="020B0604020202020204" charset="0"/>
              </a:rPr>
              <a:t>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ZA" sz="2400" dirty="0" err="1">
                <a:latin typeface="Abadi ExtraLight" panose="020B0604020202020204" charset="0"/>
              </a:rPr>
              <a:t>ViewBag.Roles</a:t>
            </a:r>
            <a:r>
              <a:rPr lang="en-ZA" sz="2400" dirty="0">
                <a:latin typeface="Abadi ExtraLight" panose="020B0604020202020204" charset="0"/>
              </a:rPr>
              <a:t> = new </a:t>
            </a:r>
            <a:r>
              <a:rPr lang="en-ZA" sz="2400" dirty="0" err="1">
                <a:latin typeface="Abadi ExtraLight" panose="020B0604020202020204" charset="0"/>
              </a:rPr>
              <a:t>SelectList</a:t>
            </a:r>
            <a:r>
              <a:rPr lang="en-ZA" sz="2400" dirty="0">
                <a:latin typeface="Abadi ExtraLight" panose="020B0604020202020204" charset="0"/>
              </a:rPr>
              <a:t>(..., </a:t>
            </a:r>
            <a:r>
              <a:rPr lang="en-ZA" sz="2400" dirty="0" err="1">
                <a:latin typeface="Abadi ExtraLight" panose="020B0604020202020204" charset="0"/>
              </a:rPr>
              <a:t>userRoles.FirstOrDefault</a:t>
            </a:r>
            <a:r>
              <a:rPr lang="en-ZA" sz="2400" dirty="0">
                <a:latin typeface="Abadi ExtraLight" panose="020B0604020202020204" charset="0"/>
              </a:rPr>
              <a:t>());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Shows the user’s current role selected. 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Removes all existing roles from the user, adds the newly selected role, ensures the user has exactly 1 role.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US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US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6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18230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var token = await _</a:t>
            </a:r>
            <a:r>
              <a:rPr lang="en-US" sz="2400" dirty="0" err="1">
                <a:latin typeface="Abadi ExtraLight" panose="020B0604020202020204" charset="0"/>
              </a:rPr>
              <a:t>userManager.GeneratePasswordResetTokenAsync</a:t>
            </a:r>
            <a:r>
              <a:rPr lang="en-US" sz="2400" dirty="0">
                <a:latin typeface="Abadi ExtraLight" panose="020B0604020202020204" charset="0"/>
              </a:rPr>
              <a:t>(user);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await _</a:t>
            </a:r>
            <a:r>
              <a:rPr lang="en-US" sz="2400" dirty="0" err="1">
                <a:latin typeface="Abadi ExtraLight" panose="020B0604020202020204" charset="0"/>
              </a:rPr>
              <a:t>userManager.ResetPasswordAsync</a:t>
            </a:r>
            <a:r>
              <a:rPr lang="en-US" sz="2400" dirty="0">
                <a:latin typeface="Abadi ExtraLight" panose="020B0604020202020204" charset="0"/>
              </a:rPr>
              <a:t>(user, token, </a:t>
            </a:r>
            <a:r>
              <a:rPr lang="en-US" sz="2400" dirty="0" err="1">
                <a:latin typeface="Abadi ExtraLight" panose="020B0604020202020204" charset="0"/>
              </a:rPr>
              <a:t>model.Password</a:t>
            </a:r>
            <a:r>
              <a:rPr lang="en-US" sz="2400" dirty="0">
                <a:latin typeface="Abadi ExtraLight" panose="020B0604020202020204" charset="0"/>
              </a:rPr>
              <a:t>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Identity needs a reset token to change the password. 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This updates the password without needing the old one.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US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US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5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10;p34">
            <a:extLst>
              <a:ext uri="{FF2B5EF4-FFF2-40B4-BE49-F238E27FC236}">
                <a16:creationId xmlns:a16="http://schemas.microsoft.com/office/drawing/2014/main" id="{7355DA91-D853-E99A-D3E1-3EC18A82B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203" y="140892"/>
            <a:ext cx="61296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Lecturer Claim Improvements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8ED5A-AA23-BEBF-1159-57A6E5965B68}"/>
              </a:ext>
            </a:extLst>
          </p:cNvPr>
          <p:cNvSpPr txBox="1"/>
          <p:nvPr/>
        </p:nvSpPr>
        <p:spPr>
          <a:xfrm>
            <a:off x="1069848" y="955900"/>
            <a:ext cx="5065776" cy="104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16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Auto-populates: Name, Surname, Hourly Rate (from HR)</a:t>
            </a:r>
            <a:endParaRPr lang="en-ZA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16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Only inputs: Hours worked, documentation, and month. </a:t>
            </a:r>
            <a:endParaRPr lang="en-ZA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Auto-calculation in Claim model:</a:t>
            </a:r>
            <a:endParaRPr lang="en-Z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1A5C7-F3E5-E8A2-0356-5DD412FC3401}"/>
              </a:ext>
            </a:extLst>
          </p:cNvPr>
          <p:cNvSpPr txBox="1"/>
          <p:nvPr/>
        </p:nvSpPr>
        <p:spPr>
          <a:xfrm>
            <a:off x="1400556" y="1922701"/>
            <a:ext cx="7037832" cy="319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ZA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decimal </a:t>
            </a:r>
            <a:r>
              <a:rPr lang="en-ZA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TotalAmount</a:t>
            </a:r>
            <a:r>
              <a:rPr lang="en-ZA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ZA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HoursWorked</a:t>
            </a:r>
            <a:r>
              <a:rPr lang="en-ZA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ZA" sz="14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HourlyRate</a:t>
            </a:r>
            <a:r>
              <a:rPr lang="en-ZA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Z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BEE430-AA6A-DDC8-3955-DEDD9ABF8579}"/>
              </a:ext>
            </a:extLst>
          </p:cNvPr>
          <p:cNvSpPr txBox="1"/>
          <p:nvPr/>
        </p:nvSpPr>
        <p:spPr>
          <a:xfrm>
            <a:off x="1167384" y="2256573"/>
            <a:ext cx="5065776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Validation: Prevents exceeding monthly limit. Example:</a:t>
            </a:r>
            <a:endParaRPr lang="en-ZA" sz="12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ZA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hours = 8, entered = 9 → message:</a:t>
            </a:r>
            <a:br>
              <a:rPr lang="en-ZA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i="1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“You have exceeded your monthly limit. You will only be paid for the remaining hours allowed: {</a:t>
            </a:r>
            <a:r>
              <a:rPr lang="en-ZA" i="1" dirty="0" err="1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remainingAllowed</a:t>
            </a:r>
            <a:r>
              <a:rPr lang="en-ZA" i="1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}.”</a:t>
            </a:r>
            <a:endParaRPr lang="en-ZA" sz="12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 database storage – The all </a:t>
            </a:r>
            <a:r>
              <a:rPr lang="en-ZA" dirty="0"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fields are stored in the local database.</a:t>
            </a:r>
            <a:endParaRPr lang="en-ZA" sz="12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1"/>
          <p:cNvSpPr/>
          <p:nvPr/>
        </p:nvSpPr>
        <p:spPr>
          <a:xfrm rot="4500170">
            <a:off x="4647863" y="-129361"/>
            <a:ext cx="5575737" cy="4867271"/>
          </a:xfrm>
          <a:custGeom>
            <a:avLst/>
            <a:gdLst/>
            <a:ahLst/>
            <a:cxnLst/>
            <a:rect l="l" t="t" r="r" b="b"/>
            <a:pathLst>
              <a:path w="45721" h="44028" extrusionOk="0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7" name="Google Shape;967;p31"/>
          <p:cNvSpPr txBox="1">
            <a:spLocks noGrp="1"/>
          </p:cNvSpPr>
          <p:nvPr>
            <p:ph type="title"/>
          </p:nvPr>
        </p:nvSpPr>
        <p:spPr>
          <a:xfrm>
            <a:off x="1531932" y="-289664"/>
            <a:ext cx="8660580" cy="10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Objectives – Focus areas in Part 3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31708-9B4E-3774-D1BB-FCFAB3F33821}"/>
              </a:ext>
            </a:extLst>
          </p:cNvPr>
          <p:cNvSpPr/>
          <p:nvPr/>
        </p:nvSpPr>
        <p:spPr>
          <a:xfrm>
            <a:off x="619714" y="1078009"/>
            <a:ext cx="1961803" cy="12262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r>
              <a:rPr lang="en-ZA" dirty="0"/>
              <a:t>HR super-user role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355BA-8B7E-5CA4-B676-923462B8DFA9}"/>
              </a:ext>
            </a:extLst>
          </p:cNvPr>
          <p:cNvSpPr/>
          <p:nvPr/>
        </p:nvSpPr>
        <p:spPr>
          <a:xfrm>
            <a:off x="3591098" y="1078009"/>
            <a:ext cx="1961803" cy="12262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r>
              <a:rPr lang="en-ZA" dirty="0"/>
              <a:t>Lecturer claim improvements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F78B8-7424-BC73-BF14-B804B9723822}"/>
              </a:ext>
            </a:extLst>
          </p:cNvPr>
          <p:cNvSpPr/>
          <p:nvPr/>
        </p:nvSpPr>
        <p:spPr>
          <a:xfrm>
            <a:off x="619714" y="3159620"/>
            <a:ext cx="1961803" cy="12262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sz="1100" dirty="0"/>
          </a:p>
          <a:p>
            <a:pPr algn="ctr"/>
            <a:endParaRPr lang="en-ZA" sz="1100" dirty="0"/>
          </a:p>
          <a:p>
            <a:pPr algn="ctr"/>
            <a:endParaRPr lang="en-ZA" sz="1100" dirty="0"/>
          </a:p>
          <a:p>
            <a:pPr algn="ctr"/>
            <a:r>
              <a:rPr lang="en-ZA" sz="1100" dirty="0"/>
              <a:t>Role enforcement for Coordinator and  Manager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F4CC3-DFC3-917A-671A-F63CAEED2D6D}"/>
              </a:ext>
            </a:extLst>
          </p:cNvPr>
          <p:cNvSpPr/>
          <p:nvPr/>
        </p:nvSpPr>
        <p:spPr>
          <a:xfrm>
            <a:off x="6454829" y="1092201"/>
            <a:ext cx="1961803" cy="12262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r>
              <a:rPr lang="en-ZA" dirty="0"/>
              <a:t>EF database integration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72C352-B882-0544-52C6-85790290C5D7}"/>
              </a:ext>
            </a:extLst>
          </p:cNvPr>
          <p:cNvSpPr/>
          <p:nvPr/>
        </p:nvSpPr>
        <p:spPr>
          <a:xfrm>
            <a:off x="3638202" y="3126546"/>
            <a:ext cx="1961803" cy="12262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r>
              <a:rPr lang="en-ZA" dirty="0"/>
              <a:t>PDF reporting (HR)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2E8BE-B527-B309-1832-C872608283BE}"/>
              </a:ext>
            </a:extLst>
          </p:cNvPr>
          <p:cNvSpPr/>
          <p:nvPr/>
        </p:nvSpPr>
        <p:spPr>
          <a:xfrm>
            <a:off x="6562483" y="3126546"/>
            <a:ext cx="1961803" cy="12262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sz="1200" dirty="0"/>
          </a:p>
          <a:p>
            <a:pPr algn="ctr"/>
            <a:r>
              <a:rPr lang="en-ZA" sz="1200" dirty="0"/>
              <a:t>Security and UI improvements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CB5B81BF-9928-A4BF-0C4C-139E34D9D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5742" y="1078009"/>
            <a:ext cx="749746" cy="749746"/>
          </a:xfrm>
          <a:prstGeom prst="rect">
            <a:avLst/>
          </a:prstGeom>
        </p:spPr>
      </p:pic>
      <p:pic>
        <p:nvPicPr>
          <p:cNvPr id="18" name="Graphic 17" descr="Blog with solid fill">
            <a:extLst>
              <a:ext uri="{FF2B5EF4-FFF2-40B4-BE49-F238E27FC236}">
                <a16:creationId xmlns:a16="http://schemas.microsoft.com/office/drawing/2014/main" id="{4407DBBA-0648-EE16-5C2D-948564A21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775" y="1092201"/>
            <a:ext cx="721361" cy="721361"/>
          </a:xfrm>
          <a:prstGeom prst="rect">
            <a:avLst/>
          </a:prstGeom>
        </p:spPr>
      </p:pic>
      <p:pic>
        <p:nvPicPr>
          <p:cNvPr id="20" name="Graphic 19" descr="Chemicals outline">
            <a:extLst>
              <a:ext uri="{FF2B5EF4-FFF2-40B4-BE49-F238E27FC236}">
                <a16:creationId xmlns:a16="http://schemas.microsoft.com/office/drawing/2014/main" id="{1C8D0A9C-D7D4-D9CB-7C48-C9B228AE6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3994" y="1057158"/>
            <a:ext cx="739778" cy="739778"/>
          </a:xfrm>
          <a:prstGeom prst="rect">
            <a:avLst/>
          </a:prstGeom>
        </p:spPr>
      </p:pic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52FDB94A-9BDF-88E2-074F-FBFF7D6B3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1221" y="3159620"/>
            <a:ext cx="764325" cy="764325"/>
          </a:xfrm>
          <a:prstGeom prst="rect">
            <a:avLst/>
          </a:prstGeom>
        </p:spPr>
      </p:pic>
      <p:pic>
        <p:nvPicPr>
          <p:cNvPr id="24" name="Graphic 23" descr="Paper outline">
            <a:extLst>
              <a:ext uri="{FF2B5EF4-FFF2-40B4-BE49-F238E27FC236}">
                <a16:creationId xmlns:a16="http://schemas.microsoft.com/office/drawing/2014/main" id="{AA83C13C-5783-A5A6-6CAF-B3891FE5C0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775" y="3179872"/>
            <a:ext cx="806037" cy="806037"/>
          </a:xfrm>
          <a:prstGeom prst="rect">
            <a:avLst/>
          </a:prstGeom>
        </p:spPr>
      </p:pic>
      <p:pic>
        <p:nvPicPr>
          <p:cNvPr id="28" name="Graphic 27" descr="Clipboard Mixed with solid fill">
            <a:extLst>
              <a:ext uri="{FF2B5EF4-FFF2-40B4-BE49-F238E27FC236}">
                <a16:creationId xmlns:a16="http://schemas.microsoft.com/office/drawing/2014/main" id="{78175D79-C464-DCDD-C550-8E6EECBDB3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8798" y="3231074"/>
            <a:ext cx="703634" cy="7036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63107301-CCAA-0887-BF0C-33977CF1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D0E7FA05-C6DF-D907-D5DA-6AB1971BD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902" y="108019"/>
            <a:ext cx="72715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-ZA" dirty="0" err="1"/>
              <a:t>ecturer</a:t>
            </a:r>
            <a:r>
              <a:rPr lang="en-ZA" dirty="0"/>
              <a:t> Controller – Auto populate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BB2BF-7186-4935-9DDB-458B283C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1" y="579861"/>
            <a:ext cx="8117098" cy="45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1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18230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The highlighted code links the claim to the logged-in user</a:t>
            </a:r>
            <a:r>
              <a:rPr lang="en-ZA" sz="2400" dirty="0">
                <a:latin typeface="Abadi ExtraLight" panose="020B0604020202020204" charset="0"/>
              </a:rPr>
              <a:t>. Populating the following: user ID, hourly rate, and submitted on. It also sets the verification and approval statuses to pending.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 err="1">
                <a:latin typeface="Abadi ExtraLight" panose="020B0604020202020204" charset="0"/>
              </a:rPr>
              <a:t>uploadedFiles</a:t>
            </a:r>
            <a:r>
              <a:rPr lang="en-US" sz="2400" dirty="0">
                <a:latin typeface="Abadi ExtraLight" panose="020B0604020202020204" charset="0"/>
              </a:rPr>
              <a:t> ??= new List&lt;</a:t>
            </a:r>
            <a:r>
              <a:rPr lang="en-US" sz="2400" dirty="0" err="1">
                <a:latin typeface="Abadi ExtraLight" panose="020B0604020202020204" charset="0"/>
              </a:rPr>
              <a:t>IFormFile</a:t>
            </a:r>
            <a:r>
              <a:rPr lang="en-US" sz="2400" dirty="0">
                <a:latin typeface="Abadi ExtraLight" panose="020B0604020202020204" charset="0"/>
              </a:rPr>
              <a:t>&gt;();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If a lecturer uploads files, the files are kept; if they do not, a new empty list is set to avoid null errors. </a:t>
            </a:r>
          </a:p>
        </p:txBody>
      </p:sp>
    </p:spTree>
    <p:extLst>
      <p:ext uri="{BB962C8B-B14F-4D97-AF65-F5344CB8AC3E}">
        <p14:creationId xmlns:p14="http://schemas.microsoft.com/office/powerpoint/2010/main" val="1993936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63107301-CCAA-0887-BF0C-33977CF1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D0E7FA05-C6DF-D907-D5DA-6AB1971BD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902" y="98187"/>
            <a:ext cx="7090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-ZA" dirty="0" err="1"/>
              <a:t>ecturer</a:t>
            </a:r>
            <a:r>
              <a:rPr lang="en-ZA" dirty="0"/>
              <a:t> Controller - Validation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A4A30-D643-479D-928F-DD4275B8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1" y="579860"/>
            <a:ext cx="8117098" cy="45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16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18230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Calculates the total hours already worked in this month.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It then predicts the total hours after adding the new claim.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The hours are adjusted if the lecturer exceeds their monthly max.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 An explanatory message is sent to the user. </a:t>
            </a:r>
            <a:endParaRPr lang="en-ZA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7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Coordinator View </a:t>
            </a:r>
            <a:endParaRPr dirty="0"/>
          </a:p>
        </p:txBody>
      </p:sp>
      <p:sp>
        <p:nvSpPr>
          <p:cNvPr id="18" name="Google Shape;1146;p36">
            <a:extLst>
              <a:ext uri="{FF2B5EF4-FFF2-40B4-BE49-F238E27FC236}">
                <a16:creationId xmlns:a16="http://schemas.microsoft.com/office/drawing/2014/main" id="{2A52B52E-5014-7FEC-7CE4-737652558A18}"/>
              </a:ext>
            </a:extLst>
          </p:cNvPr>
          <p:cNvSpPr txBox="1">
            <a:spLocks/>
          </p:cNvSpPr>
          <p:nvPr/>
        </p:nvSpPr>
        <p:spPr>
          <a:xfrm>
            <a:off x="720000" y="98800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ZA" sz="1800" b="0" dirty="0">
                <a:latin typeface="Daytona" panose="020F0502020204030204" pitchFamily="34" charset="0"/>
              </a:rPr>
              <a:t>Coordinators can…</a:t>
            </a:r>
          </a:p>
        </p:txBody>
      </p:sp>
      <p:sp>
        <p:nvSpPr>
          <p:cNvPr id="20" name="Google Shape;1115;p34">
            <a:extLst>
              <a:ext uri="{FF2B5EF4-FFF2-40B4-BE49-F238E27FC236}">
                <a16:creationId xmlns:a16="http://schemas.microsoft.com/office/drawing/2014/main" id="{83E51AF2-E5BD-DDB1-F2C9-3398901ADC1F}"/>
              </a:ext>
            </a:extLst>
          </p:cNvPr>
          <p:cNvSpPr/>
          <p:nvPr/>
        </p:nvSpPr>
        <p:spPr>
          <a:xfrm>
            <a:off x="1317549" y="1733432"/>
            <a:ext cx="1742643" cy="946831"/>
          </a:xfrm>
          <a:custGeom>
            <a:avLst/>
            <a:gdLst/>
            <a:ahLst/>
            <a:cxnLst/>
            <a:rect l="l" t="t" r="r" b="b"/>
            <a:pathLst>
              <a:path w="1262157" h="664368" extrusionOk="0">
                <a:moveTo>
                  <a:pt x="1102233" y="344424"/>
                </a:moveTo>
                <a:cubicBezTo>
                  <a:pt x="1090231" y="344424"/>
                  <a:pt x="1078611" y="345757"/>
                  <a:pt x="1067372" y="348234"/>
                </a:cubicBezTo>
                <a:cubicBezTo>
                  <a:pt x="1048131" y="223838"/>
                  <a:pt x="945166" y="127159"/>
                  <a:pt x="817816" y="117348"/>
                </a:cubicBezTo>
                <a:cubicBezTo>
                  <a:pt x="756856" y="45625"/>
                  <a:pt x="666083" y="0"/>
                  <a:pt x="564547" y="0"/>
                </a:cubicBezTo>
                <a:cubicBezTo>
                  <a:pt x="398526" y="0"/>
                  <a:pt x="260890" y="121825"/>
                  <a:pt x="236220" y="280988"/>
                </a:cubicBezTo>
                <a:cubicBezTo>
                  <a:pt x="222599" y="277939"/>
                  <a:pt x="208502" y="276320"/>
                  <a:pt x="194024" y="276320"/>
                </a:cubicBezTo>
                <a:cubicBezTo>
                  <a:pt x="86868" y="276320"/>
                  <a:pt x="0" y="363188"/>
                  <a:pt x="0" y="470345"/>
                </a:cubicBezTo>
                <a:cubicBezTo>
                  <a:pt x="0" y="577501"/>
                  <a:pt x="86868" y="664369"/>
                  <a:pt x="194024" y="664369"/>
                </a:cubicBezTo>
                <a:lnTo>
                  <a:pt x="1102138" y="664369"/>
                </a:lnTo>
                <a:cubicBezTo>
                  <a:pt x="1190530" y="664369"/>
                  <a:pt x="1262158" y="592741"/>
                  <a:pt x="1262158" y="504349"/>
                </a:cubicBezTo>
                <a:cubicBezTo>
                  <a:pt x="1262158" y="415957"/>
                  <a:pt x="1190530" y="344329"/>
                  <a:pt x="1102138" y="344329"/>
                </a:cubicBezTo>
                <a:close/>
              </a:path>
            </a:pathLst>
          </a:custGeom>
          <a:solidFill>
            <a:srgbClr val="4244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77345A-CC3A-7210-2EF1-FB35FF6879DB}"/>
              </a:ext>
            </a:extLst>
          </p:cNvPr>
          <p:cNvSpPr txBox="1"/>
          <p:nvPr/>
        </p:nvSpPr>
        <p:spPr>
          <a:xfrm>
            <a:off x="1172007" y="1925509"/>
            <a:ext cx="1574292" cy="77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ZA" sz="14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all submitted claims</a:t>
            </a:r>
            <a:endParaRPr lang="en-ZA" sz="1200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115;p34">
            <a:extLst>
              <a:ext uri="{FF2B5EF4-FFF2-40B4-BE49-F238E27FC236}">
                <a16:creationId xmlns:a16="http://schemas.microsoft.com/office/drawing/2014/main" id="{CA2994E1-3721-890D-D500-1CF6D94A4EDB}"/>
              </a:ext>
            </a:extLst>
          </p:cNvPr>
          <p:cNvSpPr/>
          <p:nvPr/>
        </p:nvSpPr>
        <p:spPr>
          <a:xfrm>
            <a:off x="3773424" y="1743369"/>
            <a:ext cx="1742643" cy="946831"/>
          </a:xfrm>
          <a:custGeom>
            <a:avLst/>
            <a:gdLst/>
            <a:ahLst/>
            <a:cxnLst/>
            <a:rect l="l" t="t" r="r" b="b"/>
            <a:pathLst>
              <a:path w="1262157" h="664368" extrusionOk="0">
                <a:moveTo>
                  <a:pt x="1102233" y="344424"/>
                </a:moveTo>
                <a:cubicBezTo>
                  <a:pt x="1090231" y="344424"/>
                  <a:pt x="1078611" y="345757"/>
                  <a:pt x="1067372" y="348234"/>
                </a:cubicBezTo>
                <a:cubicBezTo>
                  <a:pt x="1048131" y="223838"/>
                  <a:pt x="945166" y="127159"/>
                  <a:pt x="817816" y="117348"/>
                </a:cubicBezTo>
                <a:cubicBezTo>
                  <a:pt x="756856" y="45625"/>
                  <a:pt x="666083" y="0"/>
                  <a:pt x="564547" y="0"/>
                </a:cubicBezTo>
                <a:cubicBezTo>
                  <a:pt x="398526" y="0"/>
                  <a:pt x="260890" y="121825"/>
                  <a:pt x="236220" y="280988"/>
                </a:cubicBezTo>
                <a:cubicBezTo>
                  <a:pt x="222599" y="277939"/>
                  <a:pt x="208502" y="276320"/>
                  <a:pt x="194024" y="276320"/>
                </a:cubicBezTo>
                <a:cubicBezTo>
                  <a:pt x="86868" y="276320"/>
                  <a:pt x="0" y="363188"/>
                  <a:pt x="0" y="470345"/>
                </a:cubicBezTo>
                <a:cubicBezTo>
                  <a:pt x="0" y="577501"/>
                  <a:pt x="86868" y="664369"/>
                  <a:pt x="194024" y="664369"/>
                </a:cubicBezTo>
                <a:lnTo>
                  <a:pt x="1102138" y="664369"/>
                </a:lnTo>
                <a:cubicBezTo>
                  <a:pt x="1190530" y="664369"/>
                  <a:pt x="1262158" y="592741"/>
                  <a:pt x="1262158" y="504349"/>
                </a:cubicBezTo>
                <a:cubicBezTo>
                  <a:pt x="1262158" y="415957"/>
                  <a:pt x="1190530" y="344329"/>
                  <a:pt x="1102138" y="344329"/>
                </a:cubicBezTo>
                <a:close/>
              </a:path>
            </a:pathLst>
          </a:custGeom>
          <a:solidFill>
            <a:srgbClr val="4244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15;p34">
            <a:extLst>
              <a:ext uri="{FF2B5EF4-FFF2-40B4-BE49-F238E27FC236}">
                <a16:creationId xmlns:a16="http://schemas.microsoft.com/office/drawing/2014/main" id="{45B30B6B-BACF-13D0-18DB-6E0111C1990E}"/>
              </a:ext>
            </a:extLst>
          </p:cNvPr>
          <p:cNvSpPr/>
          <p:nvPr/>
        </p:nvSpPr>
        <p:spPr>
          <a:xfrm>
            <a:off x="6462573" y="1718853"/>
            <a:ext cx="1742643" cy="946831"/>
          </a:xfrm>
          <a:custGeom>
            <a:avLst/>
            <a:gdLst/>
            <a:ahLst/>
            <a:cxnLst/>
            <a:rect l="l" t="t" r="r" b="b"/>
            <a:pathLst>
              <a:path w="1262157" h="664368" extrusionOk="0">
                <a:moveTo>
                  <a:pt x="1102233" y="344424"/>
                </a:moveTo>
                <a:cubicBezTo>
                  <a:pt x="1090231" y="344424"/>
                  <a:pt x="1078611" y="345757"/>
                  <a:pt x="1067372" y="348234"/>
                </a:cubicBezTo>
                <a:cubicBezTo>
                  <a:pt x="1048131" y="223838"/>
                  <a:pt x="945166" y="127159"/>
                  <a:pt x="817816" y="117348"/>
                </a:cubicBezTo>
                <a:cubicBezTo>
                  <a:pt x="756856" y="45625"/>
                  <a:pt x="666083" y="0"/>
                  <a:pt x="564547" y="0"/>
                </a:cubicBezTo>
                <a:cubicBezTo>
                  <a:pt x="398526" y="0"/>
                  <a:pt x="260890" y="121825"/>
                  <a:pt x="236220" y="280988"/>
                </a:cubicBezTo>
                <a:cubicBezTo>
                  <a:pt x="222599" y="277939"/>
                  <a:pt x="208502" y="276320"/>
                  <a:pt x="194024" y="276320"/>
                </a:cubicBezTo>
                <a:cubicBezTo>
                  <a:pt x="86868" y="276320"/>
                  <a:pt x="0" y="363188"/>
                  <a:pt x="0" y="470345"/>
                </a:cubicBezTo>
                <a:cubicBezTo>
                  <a:pt x="0" y="577501"/>
                  <a:pt x="86868" y="664369"/>
                  <a:pt x="194024" y="664369"/>
                </a:cubicBezTo>
                <a:lnTo>
                  <a:pt x="1102138" y="664369"/>
                </a:lnTo>
                <a:cubicBezTo>
                  <a:pt x="1190530" y="664369"/>
                  <a:pt x="1262158" y="592741"/>
                  <a:pt x="1262158" y="504349"/>
                </a:cubicBezTo>
                <a:cubicBezTo>
                  <a:pt x="1262158" y="415957"/>
                  <a:pt x="1190530" y="344329"/>
                  <a:pt x="1102138" y="344329"/>
                </a:cubicBezTo>
                <a:close/>
              </a:path>
            </a:pathLst>
          </a:custGeom>
          <a:solidFill>
            <a:srgbClr val="4244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40CB3A-6F94-8D2B-775A-495D1B3BC5F2}"/>
              </a:ext>
            </a:extLst>
          </p:cNvPr>
          <p:cNvSpPr txBox="1"/>
          <p:nvPr/>
        </p:nvSpPr>
        <p:spPr>
          <a:xfrm>
            <a:off x="3809772" y="1892715"/>
            <a:ext cx="1275435" cy="772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ZA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badi Extra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Verify or reject  claims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07DEDF-C24F-332F-78C9-78F54C918010}"/>
              </a:ext>
            </a:extLst>
          </p:cNvPr>
          <p:cNvSpPr txBox="1"/>
          <p:nvPr/>
        </p:nvSpPr>
        <p:spPr>
          <a:xfrm>
            <a:off x="6335928" y="2040063"/>
            <a:ext cx="157429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ZA" sz="12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badi Extra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authorised claims visible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47700-C2D7-FDEC-6EC9-327BA8B7BD06}"/>
              </a:ext>
            </a:extLst>
          </p:cNvPr>
          <p:cNvSpPr txBox="1"/>
          <p:nvPr/>
        </p:nvSpPr>
        <p:spPr>
          <a:xfrm>
            <a:off x="720000" y="3376884"/>
            <a:ext cx="5495544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Z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Sessions enforce login persistence</a:t>
            </a:r>
            <a:endParaRPr lang="en-Z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B2B7B5-9FB1-BB6F-1FA5-6F2B18179BFE}"/>
              </a:ext>
            </a:extLst>
          </p:cNvPr>
          <p:cNvSpPr txBox="1"/>
          <p:nvPr/>
        </p:nvSpPr>
        <p:spPr>
          <a:xfrm>
            <a:off x="3467772" y="3943812"/>
            <a:ext cx="5495544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Z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Authorization prevents page access for unauthorized users</a:t>
            </a:r>
            <a:endParaRPr lang="en-Z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26700575-53D6-57E5-DCEB-C12AEA4C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4AB50929-0032-0DFC-0DC2-185E92F1E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3768" y="90039"/>
            <a:ext cx="48964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Coordinator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5B14D2-5867-49D1-A163-D3C3B22C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64" y="538721"/>
            <a:ext cx="8190271" cy="46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26700575-53D6-57E5-DCEB-C12AEA4C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4AB50929-0032-0DFC-0DC2-185E92F1E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7341" y="120719"/>
            <a:ext cx="47293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Coordinator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B9247-8677-46E9-A4E6-7C639EFF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1" y="601023"/>
            <a:ext cx="8079457" cy="45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26700575-53D6-57E5-DCEB-C12AEA4C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4AB50929-0032-0DFC-0DC2-185E92F1E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7341" y="120719"/>
            <a:ext cx="47293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Coordinator Controller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68E7C-4014-4B60-8363-FD96250B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3" y="582944"/>
            <a:ext cx="8111613" cy="45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53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26700575-53D6-57E5-DCEB-C12AEA4C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4AB50929-0032-0DFC-0DC2-185E92F1E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7341" y="120719"/>
            <a:ext cx="47293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Coordinator Controller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7968E-F3A8-4705-9484-91E24313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26" y="594000"/>
            <a:ext cx="8091948" cy="45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0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53630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ZA" sz="2400" dirty="0">
                <a:latin typeface="Abadi ExtraLight" panose="020B0604020202020204" charset="0"/>
              </a:rPr>
              <a:t>var verifier = </a:t>
            </a:r>
            <a:r>
              <a:rPr lang="en-ZA" sz="2400" dirty="0" err="1">
                <a:latin typeface="Abadi ExtraLight" panose="020B0604020202020204" charset="0"/>
              </a:rPr>
              <a:t>appUser</a:t>
            </a:r>
            <a:r>
              <a:rPr lang="en-ZA" sz="2400" dirty="0">
                <a:latin typeface="Abadi ExtraLight" panose="020B0604020202020204" charset="0"/>
              </a:rPr>
              <a:t> != null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? $"{</a:t>
            </a:r>
            <a:r>
              <a:rPr lang="en-ZA" sz="2400" dirty="0" err="1">
                <a:latin typeface="Abadi ExtraLight" panose="020B0604020202020204" charset="0"/>
              </a:rPr>
              <a:t>appUser.FirstName</a:t>
            </a:r>
            <a:r>
              <a:rPr lang="en-ZA" sz="2400" dirty="0">
                <a:latin typeface="Abadi ExtraLight" panose="020B0604020202020204" charset="0"/>
              </a:rPr>
              <a:t>} {</a:t>
            </a:r>
            <a:r>
              <a:rPr lang="en-ZA" sz="2400" dirty="0" err="1">
                <a:latin typeface="Abadi ExtraLight" panose="020B0604020202020204" charset="0"/>
              </a:rPr>
              <a:t>appUser.LastName</a:t>
            </a:r>
            <a:r>
              <a:rPr lang="en-ZA" sz="2400" dirty="0">
                <a:latin typeface="Abadi ExtraLight" panose="020B0604020202020204" charset="0"/>
              </a:rPr>
              <a:t>}".Trim()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: </a:t>
            </a:r>
            <a:r>
              <a:rPr lang="en-ZA" sz="2400" dirty="0" err="1">
                <a:latin typeface="Abadi ExtraLight" panose="020B0604020202020204" charset="0"/>
              </a:rPr>
              <a:t>User.Identity?.Name</a:t>
            </a:r>
            <a:r>
              <a:rPr lang="en-ZA" sz="2400" dirty="0">
                <a:latin typeface="Abadi ExtraLight" panose="020B0604020202020204" charset="0"/>
              </a:rPr>
              <a:t> ?? "-";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This gets the coordinator’s full name, if it is null it uses “-” or user.identity.name.</a:t>
            </a:r>
          </a:p>
        </p:txBody>
      </p:sp>
    </p:spTree>
    <p:extLst>
      <p:ext uri="{BB962C8B-B14F-4D97-AF65-F5344CB8AC3E}">
        <p14:creationId xmlns:p14="http://schemas.microsoft.com/office/powerpoint/2010/main" val="115395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3"/>
          <p:cNvSpPr txBox="1">
            <a:spLocks noGrp="1"/>
          </p:cNvSpPr>
          <p:nvPr>
            <p:ph type="title"/>
          </p:nvPr>
        </p:nvSpPr>
        <p:spPr>
          <a:xfrm>
            <a:off x="1403165" y="-439085"/>
            <a:ext cx="6337570" cy="13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Improvements from Part 2</a:t>
            </a:r>
            <a:endParaRPr sz="3200" dirty="0"/>
          </a:p>
        </p:txBody>
      </p:sp>
      <p:sp>
        <p:nvSpPr>
          <p:cNvPr id="2" name="Google Shape;1104;p33">
            <a:extLst>
              <a:ext uri="{FF2B5EF4-FFF2-40B4-BE49-F238E27FC236}">
                <a16:creationId xmlns:a16="http://schemas.microsoft.com/office/drawing/2014/main" id="{6839167A-DA10-01C9-9637-2A711F41A26A}"/>
              </a:ext>
            </a:extLst>
          </p:cNvPr>
          <p:cNvSpPr txBox="1">
            <a:spLocks/>
          </p:cNvSpPr>
          <p:nvPr/>
        </p:nvSpPr>
        <p:spPr>
          <a:xfrm>
            <a:off x="747251" y="951415"/>
            <a:ext cx="4402968" cy="62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09600" lvl="1" indent="0" algn="l">
              <a:buFont typeface="Nunito Light"/>
              <a:buNone/>
            </a:pPr>
            <a:r>
              <a:rPr lang="en-GB" sz="2800" dirty="0">
                <a:latin typeface="Abadi ExtraLight" panose="020F0502020204030204" pitchFamily="34" charset="0"/>
              </a:rPr>
              <a:t>Key Improvements : </a:t>
            </a:r>
            <a:endParaRPr lang="en-GB" sz="2400" dirty="0">
              <a:latin typeface="Abadi ExtraLight" panose="020F0502020204030204" pitchFamily="34" charset="0"/>
            </a:endParaRPr>
          </a:p>
          <a:p>
            <a:pPr marL="0" indent="0">
              <a:buFont typeface="Nunito Light"/>
              <a:buNone/>
            </a:pPr>
            <a:endParaRPr lang="en-GB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10D4F45-7C3B-455C-A231-B1F881EFE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165" y="1628602"/>
            <a:ext cx="631454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HR as super-user: creates users, edits users, generates PDF reports.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public registration; HR creates all accounts.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Lecturers: login added, hourly rate auto-filled, total auto-calculated, monthly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hour validation.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Claims stored in EF; lecturers only see their own claims.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Coordinator verifies claims; Manager sees only verified claims.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roles, authorization rules, and session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Locked down pages so users can only access their allowed views</a:t>
            </a:r>
          </a:p>
        </p:txBody>
      </p:sp>
    </p:spTree>
    <p:extLst>
      <p:ext uri="{BB962C8B-B14F-4D97-AF65-F5344CB8AC3E}">
        <p14:creationId xmlns:p14="http://schemas.microsoft.com/office/powerpoint/2010/main" val="2269111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63107301-CCAA-0887-BF0C-33977CF1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D0E7FA05-C6DF-D907-D5DA-6AB1971BD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5964" y="0"/>
            <a:ext cx="38520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Coordinator</a:t>
            </a:r>
            <a:r>
              <a:rPr lang="en-ZA" dirty="0"/>
              <a:t> View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C097B-F2BD-4836-AE41-62E92239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4" y="511081"/>
            <a:ext cx="8239432" cy="46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7"/>
          <p:cNvSpPr txBox="1">
            <a:spLocks noGrp="1"/>
          </p:cNvSpPr>
          <p:nvPr>
            <p:ph type="title"/>
          </p:nvPr>
        </p:nvSpPr>
        <p:spPr>
          <a:xfrm>
            <a:off x="659040" y="2377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Manager View </a:t>
            </a:r>
            <a:endParaRPr dirty="0"/>
          </a:p>
        </p:txBody>
      </p:sp>
      <p:sp>
        <p:nvSpPr>
          <p:cNvPr id="28" name="Scroll: Horizontal 27">
            <a:extLst>
              <a:ext uri="{FF2B5EF4-FFF2-40B4-BE49-F238E27FC236}">
                <a16:creationId xmlns:a16="http://schemas.microsoft.com/office/drawing/2014/main" id="{2868FA14-18D9-8658-80E8-CC43B06AEF3D}"/>
              </a:ext>
            </a:extLst>
          </p:cNvPr>
          <p:cNvSpPr/>
          <p:nvPr/>
        </p:nvSpPr>
        <p:spPr>
          <a:xfrm>
            <a:off x="720000" y="1721526"/>
            <a:ext cx="1603248" cy="1033272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>
                <a:latin typeface="Abadi ExtraLight" panose="020B0204020104020204" pitchFamily="34" charset="0"/>
              </a:rPr>
              <a:t>Manager sees only verified claims</a:t>
            </a:r>
          </a:p>
        </p:txBody>
      </p:sp>
      <p:sp>
        <p:nvSpPr>
          <p:cNvPr id="29" name="Scroll: Horizontal 28">
            <a:extLst>
              <a:ext uri="{FF2B5EF4-FFF2-40B4-BE49-F238E27FC236}">
                <a16:creationId xmlns:a16="http://schemas.microsoft.com/office/drawing/2014/main" id="{5E1B5013-6832-FF1C-E080-F1416BB6BE13}"/>
              </a:ext>
            </a:extLst>
          </p:cNvPr>
          <p:cNvSpPr/>
          <p:nvPr/>
        </p:nvSpPr>
        <p:spPr>
          <a:xfrm>
            <a:off x="3511296" y="1672758"/>
            <a:ext cx="1712976" cy="1130808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>
                <a:latin typeface="Abadi ExtraLight" panose="020B0204020104020204" pitchFamily="34" charset="0"/>
              </a:rPr>
              <a:t>Can view claim details, totals, and HR-generated PDFs</a:t>
            </a:r>
          </a:p>
        </p:txBody>
      </p:sp>
      <p:sp>
        <p:nvSpPr>
          <p:cNvPr id="30" name="Scroll: Horizontal 29">
            <a:extLst>
              <a:ext uri="{FF2B5EF4-FFF2-40B4-BE49-F238E27FC236}">
                <a16:creationId xmlns:a16="http://schemas.microsoft.com/office/drawing/2014/main" id="{F97F16B5-CD8C-D7E4-D417-BF8A277A659A}"/>
              </a:ext>
            </a:extLst>
          </p:cNvPr>
          <p:cNvSpPr/>
          <p:nvPr/>
        </p:nvSpPr>
        <p:spPr>
          <a:xfrm>
            <a:off x="6577584" y="1672758"/>
            <a:ext cx="1785456" cy="1067591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>
                <a:latin typeface="Abadi ExtraLight" panose="020B0204020104020204" pitchFamily="34" charset="0"/>
              </a:rPr>
              <a:t>Authorisation enforced through roles and sessions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26700575-53D6-57E5-DCEB-C12AEA4C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4AB50929-0032-0DFC-0DC2-185E92F1E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7341" y="120719"/>
            <a:ext cx="47293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Manager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ADB2DD-9CD4-4235-A939-AAE0A008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4" y="665864"/>
            <a:ext cx="7964129" cy="44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11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26700575-53D6-57E5-DCEB-C12AEA4C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4AB50929-0032-0DFC-0DC2-185E92F1E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7341" y="120719"/>
            <a:ext cx="47293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Manager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EE074-8B08-48BF-B7B4-4FE5CE07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" y="665864"/>
            <a:ext cx="7964129" cy="44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9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26700575-53D6-57E5-DCEB-C12AEA4C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4AB50929-0032-0DFC-0DC2-185E92F1E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7341" y="120719"/>
            <a:ext cx="47293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Manager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52FEAB-65CE-4D03-A1D7-A2C3CF988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9" y="660336"/>
            <a:ext cx="7973961" cy="44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26700575-53D6-57E5-DCEB-C12AEA4C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4AB50929-0032-0DFC-0DC2-185E92F1E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7341" y="120719"/>
            <a:ext cx="47293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Manager Controller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EF320-778D-43C7-935F-7F062FF16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1" y="671391"/>
            <a:ext cx="7954297" cy="44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27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53630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ZA" sz="2400" dirty="0">
                <a:latin typeface="Abadi ExtraLight" panose="020B0604020202020204" charset="0"/>
              </a:rPr>
              <a:t>var </a:t>
            </a:r>
            <a:r>
              <a:rPr lang="en-ZA" sz="2400" dirty="0" err="1">
                <a:latin typeface="Abadi ExtraLight" panose="020B0604020202020204" charset="0"/>
              </a:rPr>
              <a:t>verifiedClaims</a:t>
            </a:r>
            <a:r>
              <a:rPr lang="en-ZA" sz="2400" dirty="0">
                <a:latin typeface="Abadi ExtraLight" panose="020B0604020202020204" charset="0"/>
              </a:rPr>
              <a:t> = await _</a:t>
            </a:r>
            <a:r>
              <a:rPr lang="en-ZA" sz="2400" dirty="0" err="1">
                <a:latin typeface="Abadi ExtraLight" panose="020B0604020202020204" charset="0"/>
              </a:rPr>
              <a:t>context.Claims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.Where(c =&gt; </a:t>
            </a:r>
            <a:r>
              <a:rPr lang="en-ZA" sz="2400" dirty="0" err="1">
                <a:latin typeface="Abadi ExtraLight" panose="020B0604020202020204" charset="0"/>
              </a:rPr>
              <a:t>c.VerificationStatus</a:t>
            </a:r>
            <a:r>
              <a:rPr lang="en-ZA" sz="2400" dirty="0">
                <a:latin typeface="Abadi ExtraLight" panose="020B0604020202020204" charset="0"/>
              </a:rPr>
              <a:t> == </a:t>
            </a:r>
            <a:r>
              <a:rPr lang="en-ZA" sz="2400" dirty="0" err="1">
                <a:latin typeface="Abadi ExtraLight" panose="020B0604020202020204" charset="0"/>
              </a:rPr>
              <a:t>ClaimVerificationStatus.Verified</a:t>
            </a:r>
            <a:r>
              <a:rPr lang="en-ZA" sz="2400" dirty="0">
                <a:latin typeface="Abadi ExtraLight" panose="020B0604020202020204" charset="0"/>
              </a:rPr>
              <a:t>)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.</a:t>
            </a:r>
            <a:r>
              <a:rPr lang="en-ZA" sz="2400" dirty="0" err="1">
                <a:latin typeface="Abadi ExtraLight" panose="020B0604020202020204" charset="0"/>
              </a:rPr>
              <a:t>ToListAsync</a:t>
            </a:r>
            <a:r>
              <a:rPr lang="en-ZA" sz="2400" dirty="0">
                <a:latin typeface="Abadi ExtraLight" panose="020B0604020202020204" charset="0"/>
              </a:rPr>
              <a:t>();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Filters verified claims (explained earlier)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ZA" sz="2400" dirty="0">
                <a:latin typeface="Abadi ExtraLight" panose="020B0604020202020204" charset="0"/>
              </a:rPr>
              <a:t>if (</a:t>
            </a:r>
            <a:r>
              <a:rPr lang="en-ZA" sz="2400" dirty="0" err="1">
                <a:latin typeface="Abadi ExtraLight" panose="020B0604020202020204" charset="0"/>
              </a:rPr>
              <a:t>Enum.TryParse</a:t>
            </a:r>
            <a:r>
              <a:rPr lang="en-ZA" sz="2400" dirty="0">
                <a:latin typeface="Abadi ExtraLight" panose="020B0604020202020204" charset="0"/>
              </a:rPr>
              <a:t>(status, true, out </a:t>
            </a:r>
            <a:r>
              <a:rPr lang="en-ZA" sz="2400" dirty="0" err="1">
                <a:latin typeface="Abadi ExtraLight" panose="020B0604020202020204" charset="0"/>
              </a:rPr>
              <a:t>ClaimApprovalStatus</a:t>
            </a:r>
            <a:r>
              <a:rPr lang="en-ZA" sz="2400" dirty="0">
                <a:latin typeface="Abadi ExtraLight" panose="020B0604020202020204" charset="0"/>
              </a:rPr>
              <a:t> </a:t>
            </a:r>
            <a:r>
              <a:rPr lang="en-ZA" sz="2400" dirty="0" err="1">
                <a:latin typeface="Abadi ExtraLight" panose="020B0604020202020204" charset="0"/>
              </a:rPr>
              <a:t>newStatus</a:t>
            </a:r>
            <a:r>
              <a:rPr lang="en-ZA" sz="2400" dirty="0">
                <a:latin typeface="Abadi ExtraLight" panose="020B0604020202020204" charset="0"/>
              </a:rPr>
              <a:t>) &amp;&amp;(</a:t>
            </a:r>
            <a:r>
              <a:rPr lang="en-ZA" sz="2400" dirty="0" err="1">
                <a:latin typeface="Abadi ExtraLight" panose="020B0604020202020204" charset="0"/>
              </a:rPr>
              <a:t>newStatus</a:t>
            </a:r>
            <a:r>
              <a:rPr lang="en-ZA" sz="2400" dirty="0">
                <a:latin typeface="Abadi ExtraLight" panose="020B0604020202020204" charset="0"/>
              </a:rPr>
              <a:t> == </a:t>
            </a:r>
            <a:r>
              <a:rPr lang="en-ZA" sz="2400" dirty="0" err="1">
                <a:latin typeface="Abadi ExtraLight" panose="020B0604020202020204" charset="0"/>
              </a:rPr>
              <a:t>ClaimApprovalStatus.Approved</a:t>
            </a:r>
            <a:r>
              <a:rPr lang="en-ZA" sz="2400" dirty="0">
                <a:latin typeface="Abadi ExtraLight" panose="020B0604020202020204" charset="0"/>
              </a:rPr>
              <a:t> || </a:t>
            </a:r>
            <a:r>
              <a:rPr lang="en-ZA" sz="2400" dirty="0" err="1">
                <a:latin typeface="Abadi ExtraLight" panose="020B0604020202020204" charset="0"/>
              </a:rPr>
              <a:t>newStatus</a:t>
            </a:r>
            <a:r>
              <a:rPr lang="en-ZA" sz="2400" dirty="0">
                <a:latin typeface="Abadi ExtraLight" panose="020B0604020202020204" charset="0"/>
              </a:rPr>
              <a:t> == </a:t>
            </a:r>
            <a:r>
              <a:rPr lang="en-ZA" sz="2400" dirty="0" err="1">
                <a:latin typeface="Abadi ExtraLight" panose="020B0604020202020204" charset="0"/>
              </a:rPr>
              <a:t>ClaimApprovalStatus.Rejected</a:t>
            </a:r>
            <a:r>
              <a:rPr lang="en-ZA" sz="2400" dirty="0">
                <a:latin typeface="Abadi ExtraLight" panose="020B0604020202020204" charset="0"/>
              </a:rPr>
              <a:t>))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Converts the status string into </a:t>
            </a:r>
            <a:r>
              <a:rPr lang="en-ZA" sz="2400" dirty="0" err="1">
                <a:latin typeface="Abadi ExtraLight" panose="020B0604020202020204" charset="0"/>
              </a:rPr>
              <a:t>enum</a:t>
            </a:r>
            <a:r>
              <a:rPr lang="en-ZA" sz="2400" dirty="0">
                <a:latin typeface="Abadi ExtraLight" panose="020B0604020202020204" charset="0"/>
              </a:rPr>
              <a:t> form.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1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106005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ZA" sz="2400" dirty="0">
                <a:latin typeface="Abadi ExtraLight" panose="020B0604020202020204" charset="0"/>
              </a:rPr>
              <a:t>var </a:t>
            </a:r>
            <a:r>
              <a:rPr lang="en-ZA" sz="2400" dirty="0" err="1">
                <a:latin typeface="Abadi ExtraLight" panose="020B0604020202020204" charset="0"/>
              </a:rPr>
              <a:t>managerName</a:t>
            </a:r>
            <a:r>
              <a:rPr lang="en-ZA" sz="2400" dirty="0">
                <a:latin typeface="Abadi ExtraLight" panose="020B0604020202020204" charset="0"/>
              </a:rPr>
              <a:t> = </a:t>
            </a:r>
            <a:r>
              <a:rPr lang="en-ZA" sz="2400" dirty="0" err="1">
                <a:latin typeface="Abadi ExtraLight" panose="020B0604020202020204" charset="0"/>
              </a:rPr>
              <a:t>appUser</a:t>
            </a:r>
            <a:r>
              <a:rPr lang="en-ZA" sz="2400" dirty="0">
                <a:latin typeface="Abadi ExtraLight" panose="020B0604020202020204" charset="0"/>
              </a:rPr>
              <a:t> != null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? $"{</a:t>
            </a:r>
            <a:r>
              <a:rPr lang="en-ZA" sz="2400" dirty="0" err="1">
                <a:latin typeface="Abadi ExtraLight" panose="020B0604020202020204" charset="0"/>
              </a:rPr>
              <a:t>appUser.FirstName</a:t>
            </a:r>
            <a:r>
              <a:rPr lang="en-ZA" sz="2400" dirty="0">
                <a:latin typeface="Abadi ExtraLight" panose="020B0604020202020204" charset="0"/>
              </a:rPr>
              <a:t>} {</a:t>
            </a:r>
            <a:r>
              <a:rPr lang="en-ZA" sz="2400" dirty="0" err="1">
                <a:latin typeface="Abadi ExtraLight" panose="020B0604020202020204" charset="0"/>
              </a:rPr>
              <a:t>appUser.LastName</a:t>
            </a:r>
            <a:r>
              <a:rPr lang="en-ZA" sz="2400" dirty="0">
                <a:latin typeface="Abadi ExtraLight" panose="020B0604020202020204" charset="0"/>
              </a:rPr>
              <a:t>}".Trim()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: </a:t>
            </a:r>
            <a:r>
              <a:rPr lang="en-ZA" sz="2400" dirty="0" err="1">
                <a:latin typeface="Abadi ExtraLight" panose="020B0604020202020204" charset="0"/>
              </a:rPr>
              <a:t>User.Identity?.Name</a:t>
            </a:r>
            <a:r>
              <a:rPr lang="en-ZA" sz="2400" dirty="0">
                <a:latin typeface="Abadi ExtraLight" panose="020B0604020202020204" charset="0"/>
              </a:rPr>
              <a:t> ?? "-";</a:t>
            </a:r>
          </a:p>
          <a:p>
            <a:pPr marL="609600" lvl="1" indent="0" algn="l">
              <a:buClrTx/>
              <a:buNone/>
            </a:pPr>
            <a:r>
              <a:rPr lang="en-ZA" sz="2400" dirty="0" err="1">
                <a:latin typeface="Abadi ExtraLight" panose="020B0604020202020204" charset="0"/>
              </a:rPr>
              <a:t>claim.ApprovedBy</a:t>
            </a:r>
            <a:r>
              <a:rPr lang="en-ZA" sz="2400" dirty="0">
                <a:latin typeface="Abadi ExtraLight" panose="020B0604020202020204" charset="0"/>
              </a:rPr>
              <a:t> = </a:t>
            </a:r>
            <a:r>
              <a:rPr lang="en-ZA" sz="2400" dirty="0" err="1">
                <a:latin typeface="Abadi ExtraLight" panose="020B0604020202020204" charset="0"/>
              </a:rPr>
              <a:t>managerName</a:t>
            </a:r>
            <a:r>
              <a:rPr lang="en-ZA" sz="2400" dirty="0">
                <a:latin typeface="Abadi ExtraLight" panose="020B0604020202020204" charset="0"/>
              </a:rPr>
              <a:t>;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 err="1">
                <a:latin typeface="Abadi ExtraLight" panose="020B0604020202020204" charset="0"/>
              </a:rPr>
              <a:t>claim.ApprovedOn</a:t>
            </a:r>
            <a:r>
              <a:rPr lang="en-ZA" sz="2400" dirty="0">
                <a:latin typeface="Abadi ExtraLight" panose="020B0604020202020204" charset="0"/>
              </a:rPr>
              <a:t> = </a:t>
            </a:r>
            <a:r>
              <a:rPr lang="en-ZA" sz="2400" dirty="0" err="1">
                <a:latin typeface="Abadi ExtraLight" panose="020B0604020202020204" charset="0"/>
              </a:rPr>
              <a:t>DateTime.UtcNow</a:t>
            </a:r>
            <a:r>
              <a:rPr lang="en-ZA" sz="2400" dirty="0">
                <a:latin typeface="Abadi ExtraLight" panose="020B0604020202020204" charset="0"/>
              </a:rPr>
              <a:t>;</a:t>
            </a:r>
            <a:br>
              <a:rPr lang="en-ZA" sz="2400" dirty="0">
                <a:latin typeface="Abadi ExtraLight" panose="020B0604020202020204" charset="0"/>
              </a:rPr>
            </a:b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Records who approved/rejected the claim and timestamp. 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 err="1">
                <a:latin typeface="Abadi ExtraLight" panose="020B0604020202020204" charset="0"/>
              </a:rPr>
              <a:t>Fallbacks</a:t>
            </a:r>
            <a:r>
              <a:rPr lang="en-ZA" sz="2400" dirty="0">
                <a:latin typeface="Abadi ExtraLight" panose="020B0604020202020204" charset="0"/>
              </a:rPr>
              <a:t> in case the </a:t>
            </a:r>
            <a:r>
              <a:rPr lang="en-ZA" sz="2400" dirty="0" err="1">
                <a:latin typeface="Abadi ExtraLight" panose="020B0604020202020204" charset="0"/>
              </a:rPr>
              <a:t>appuser</a:t>
            </a:r>
            <a:r>
              <a:rPr lang="en-ZA" sz="2400" dirty="0">
                <a:latin typeface="Abadi ExtraLight" panose="020B0604020202020204" charset="0"/>
              </a:rPr>
              <a:t> is null.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49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8"/>
          <p:cNvSpPr/>
          <p:nvPr/>
        </p:nvSpPr>
        <p:spPr>
          <a:xfrm>
            <a:off x="582618" y="637413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6" name="Google Shape;1176;p38"/>
          <p:cNvSpPr/>
          <p:nvPr/>
        </p:nvSpPr>
        <p:spPr>
          <a:xfrm>
            <a:off x="8212043" y="637413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9" name="Google Shape;1179;p38"/>
          <p:cNvSpPr txBox="1">
            <a:spLocks noGrp="1"/>
          </p:cNvSpPr>
          <p:nvPr>
            <p:ph type="title" idx="2"/>
          </p:nvPr>
        </p:nvSpPr>
        <p:spPr>
          <a:xfrm>
            <a:off x="1112427" y="284965"/>
            <a:ext cx="6817472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EF Database Integration</a:t>
            </a:r>
            <a:endParaRPr dirty="0"/>
          </a:p>
        </p:txBody>
      </p:sp>
      <p:sp>
        <p:nvSpPr>
          <p:cNvPr id="1183" name="Google Shape;1183;p38"/>
          <p:cNvSpPr/>
          <p:nvPr/>
        </p:nvSpPr>
        <p:spPr>
          <a:xfrm>
            <a:off x="713225" y="2195511"/>
            <a:ext cx="606206" cy="37384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38"/>
          <p:cNvGrpSpPr/>
          <p:nvPr/>
        </p:nvGrpSpPr>
        <p:grpSpPr>
          <a:xfrm>
            <a:off x="541705" y="1421418"/>
            <a:ext cx="552408" cy="792759"/>
            <a:chOff x="10519314" y="4728596"/>
            <a:chExt cx="751780" cy="1078731"/>
          </a:xfrm>
        </p:grpSpPr>
        <p:grpSp>
          <p:nvGrpSpPr>
            <p:cNvPr id="1185" name="Google Shape;1185;p38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1186" name="Google Shape;1186;p38"/>
              <p:cNvGrpSpPr/>
              <p:nvPr/>
            </p:nvGrpSpPr>
            <p:grpSpPr>
              <a:xfrm>
                <a:off x="10903220" y="4888205"/>
                <a:ext cx="242756" cy="919122"/>
                <a:chOff x="10903220" y="4888205"/>
                <a:chExt cx="242756" cy="919122"/>
              </a:xfrm>
            </p:grpSpPr>
            <p:sp>
              <p:nvSpPr>
                <p:cNvPr id="1187" name="Google Shape;1187;p38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38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38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90" name="Google Shape;1190;p38"/>
                <p:cNvGrpSpPr/>
                <p:nvPr/>
              </p:nvGrpSpPr>
              <p:grpSpPr>
                <a:xfrm>
                  <a:off x="11014221" y="5588618"/>
                  <a:ext cx="100021" cy="114784"/>
                  <a:chOff x="11014221" y="5588618"/>
                  <a:chExt cx="100021" cy="114784"/>
                </a:xfrm>
              </p:grpSpPr>
              <p:sp>
                <p:nvSpPr>
                  <p:cNvPr id="1191" name="Google Shape;1191;p38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38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38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38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95" name="Google Shape;1195;p38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1196" name="Google Shape;1196;p38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38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98" name="Google Shape;1198;p38"/>
                <p:cNvGrpSpPr/>
                <p:nvPr/>
              </p:nvGrpSpPr>
              <p:grpSpPr>
                <a:xfrm>
                  <a:off x="10765015" y="5040134"/>
                  <a:ext cx="116314" cy="49775"/>
                  <a:chOff x="10765015" y="5040134"/>
                  <a:chExt cx="116314" cy="49775"/>
                </a:xfrm>
              </p:grpSpPr>
              <p:sp>
                <p:nvSpPr>
                  <p:cNvPr id="1199" name="Google Shape;1199;p38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38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1" name="Google Shape;1201;p38"/>
                <p:cNvGrpSpPr/>
                <p:nvPr/>
              </p:nvGrpSpPr>
              <p:grpSpPr>
                <a:xfrm>
                  <a:off x="10784825" y="5436314"/>
                  <a:ext cx="116414" cy="49961"/>
                  <a:chOff x="10784825" y="5436314"/>
                  <a:chExt cx="116414" cy="49961"/>
                </a:xfrm>
              </p:grpSpPr>
              <p:sp>
                <p:nvSpPr>
                  <p:cNvPr id="1202" name="Google Shape;1202;p38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3" name="Google Shape;1203;p38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04" name="Google Shape;1204;p38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1205" name="Google Shape;1205;p38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38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07" name="Google Shape;1207;p38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1208" name="Google Shape;1208;p38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9" name="Google Shape;1209;p38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0" name="Google Shape;1210;p38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1211" name="Google Shape;1211;p38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38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213" name="Google Shape;1213;p38"/>
            <p:cNvGrpSpPr/>
            <p:nvPr/>
          </p:nvGrpSpPr>
          <p:grpSpPr>
            <a:xfrm>
              <a:off x="11058042" y="5088325"/>
              <a:ext cx="213052" cy="717953"/>
              <a:chOff x="11058042" y="5088325"/>
              <a:chExt cx="213052" cy="717953"/>
            </a:xfrm>
          </p:grpSpPr>
          <p:sp>
            <p:nvSpPr>
              <p:cNvPr id="1214" name="Google Shape;1214;p38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38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6" name="Google Shape;1216;p38"/>
          <p:cNvGrpSpPr/>
          <p:nvPr/>
        </p:nvGrpSpPr>
        <p:grpSpPr>
          <a:xfrm>
            <a:off x="580759" y="539494"/>
            <a:ext cx="426307" cy="643642"/>
            <a:chOff x="10572463" y="3528536"/>
            <a:chExt cx="580168" cy="875823"/>
          </a:xfrm>
        </p:grpSpPr>
        <p:grpSp>
          <p:nvGrpSpPr>
            <p:cNvPr id="1217" name="Google Shape;1217;p38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1218" name="Google Shape;1218;p38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9" name="Google Shape;1219;p38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1220" name="Google Shape;1220;p38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38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38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38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38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38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26" name="Google Shape;1226;p38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1227" name="Google Shape;1227;p38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38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38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38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31" name="Google Shape;1231;p38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38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1233" name="Google Shape;1233;p38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4" name="Google Shape;1234;p38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1235" name="Google Shape;1235;p38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38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38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38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38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38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1" name="Google Shape;1241;p38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1242" name="Google Shape;1242;p38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38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38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38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46" name="Google Shape;1246;p38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7" name="Google Shape;1247;p38"/>
          <p:cNvGrpSpPr/>
          <p:nvPr/>
        </p:nvGrpSpPr>
        <p:grpSpPr>
          <a:xfrm>
            <a:off x="755174" y="1181737"/>
            <a:ext cx="18197" cy="243247"/>
            <a:chOff x="10809827" y="4402455"/>
            <a:chExt cx="24764" cy="330993"/>
          </a:xfrm>
        </p:grpSpPr>
        <p:sp>
          <p:nvSpPr>
            <p:cNvPr id="1248" name="Google Shape;1248;p38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Google Shape;1251;p38"/>
          <p:cNvGrpSpPr/>
          <p:nvPr/>
        </p:nvGrpSpPr>
        <p:grpSpPr>
          <a:xfrm>
            <a:off x="7595314" y="1536380"/>
            <a:ext cx="363177" cy="451073"/>
            <a:chOff x="7385113" y="1535430"/>
            <a:chExt cx="435673" cy="541115"/>
          </a:xfrm>
        </p:grpSpPr>
        <p:sp>
          <p:nvSpPr>
            <p:cNvPr id="1252" name="Google Shape;1252;p38"/>
            <p:cNvSpPr/>
            <p:nvPr/>
          </p:nvSpPr>
          <p:spPr>
            <a:xfrm>
              <a:off x="7385113" y="1535430"/>
              <a:ext cx="435673" cy="541115"/>
            </a:xfrm>
            <a:custGeom>
              <a:avLst/>
              <a:gdLst/>
              <a:ahLst/>
              <a:cxnLst/>
              <a:rect l="l" t="t" r="r" b="b"/>
              <a:pathLst>
                <a:path w="435673" h="541115" extrusionOk="0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3" name="Google Shape;1253;p38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1254" name="Google Shape;1254;p38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9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38"/>
          <p:cNvGrpSpPr/>
          <p:nvPr/>
        </p:nvGrpSpPr>
        <p:grpSpPr>
          <a:xfrm>
            <a:off x="7624772" y="1623323"/>
            <a:ext cx="299338" cy="313076"/>
            <a:chOff x="7420451" y="1639728"/>
            <a:chExt cx="359091" cy="375571"/>
          </a:xfrm>
        </p:grpSpPr>
        <p:sp>
          <p:nvSpPr>
            <p:cNvPr id="1258" name="Google Shape;1258;p38"/>
            <p:cNvSpPr/>
            <p:nvPr/>
          </p:nvSpPr>
          <p:spPr>
            <a:xfrm>
              <a:off x="7420451" y="1852041"/>
              <a:ext cx="357473" cy="163258"/>
            </a:xfrm>
            <a:custGeom>
              <a:avLst/>
              <a:gdLst/>
              <a:ahLst/>
              <a:cxnLst/>
              <a:rect l="l" t="t" r="r" b="b"/>
              <a:pathLst>
                <a:path w="357473" h="163258" extrusionOk="0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7425594" y="1639728"/>
              <a:ext cx="353948" cy="180117"/>
            </a:xfrm>
            <a:custGeom>
              <a:avLst/>
              <a:gdLst/>
              <a:ahLst/>
              <a:cxnLst/>
              <a:rect l="l" t="t" r="r" b="b"/>
              <a:pathLst>
                <a:path w="353948" h="180117" extrusionOk="0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38"/>
          <p:cNvGrpSpPr/>
          <p:nvPr/>
        </p:nvGrpSpPr>
        <p:grpSpPr>
          <a:xfrm>
            <a:off x="8216550" y="1526835"/>
            <a:ext cx="396068" cy="717683"/>
            <a:chOff x="1945386" y="5582316"/>
            <a:chExt cx="470725" cy="852963"/>
          </a:xfrm>
        </p:grpSpPr>
        <p:grpSp>
          <p:nvGrpSpPr>
            <p:cNvPr id="1261" name="Google Shape;1261;p38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1262" name="Google Shape;1262;p38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4" name="Google Shape;1264;p38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38"/>
          <p:cNvGrpSpPr/>
          <p:nvPr/>
        </p:nvGrpSpPr>
        <p:grpSpPr>
          <a:xfrm>
            <a:off x="7883601" y="539492"/>
            <a:ext cx="1061979" cy="558999"/>
            <a:chOff x="3859815" y="2867310"/>
            <a:chExt cx="1262157" cy="664368"/>
          </a:xfrm>
        </p:grpSpPr>
        <p:sp>
          <p:nvSpPr>
            <p:cNvPr id="1266" name="Google Shape;1266;p38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7" name="Google Shape;1267;p38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1268" name="Google Shape;1268;p38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1269" name="Google Shape;1269;p38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1270" name="Google Shape;1270;p38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38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2" name="Google Shape;1272;p38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1273" name="Google Shape;1273;p38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4" name="Google Shape;1274;p38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5" name="Google Shape;1275;p38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1276" name="Google Shape;1276;p38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38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78" name="Google Shape;1278;p38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1" name="Google Shape;1281;p38"/>
          <p:cNvGrpSpPr/>
          <p:nvPr/>
        </p:nvGrpSpPr>
        <p:grpSpPr>
          <a:xfrm>
            <a:off x="8377144" y="1093568"/>
            <a:ext cx="33124" cy="442802"/>
            <a:chOff x="10809827" y="4402455"/>
            <a:chExt cx="24764" cy="330993"/>
          </a:xfrm>
        </p:grpSpPr>
        <p:sp>
          <p:nvSpPr>
            <p:cNvPr id="1282" name="Google Shape;1282;p38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38"/>
          <p:cNvGrpSpPr/>
          <p:nvPr/>
        </p:nvGrpSpPr>
        <p:grpSpPr>
          <a:xfrm rot="-5400000">
            <a:off x="8079918" y="1536387"/>
            <a:ext cx="18197" cy="243247"/>
            <a:chOff x="10809827" y="4402455"/>
            <a:chExt cx="24764" cy="330993"/>
          </a:xfrm>
        </p:grpSpPr>
        <p:sp>
          <p:nvSpPr>
            <p:cNvPr id="1286" name="Google Shape;1286;p38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89" name="Google Shape;1289;p38"/>
          <p:cNvCxnSpPr>
            <a:stCxn id="1175" idx="0"/>
            <a:endCxn id="1176" idx="0"/>
          </p:cNvCxnSpPr>
          <p:nvPr/>
        </p:nvCxnSpPr>
        <p:spPr>
          <a:xfrm rot="-5400000" flipH="1">
            <a:off x="4578618" y="-3176937"/>
            <a:ext cx="600" cy="7629300"/>
          </a:xfrm>
          <a:prstGeom prst="bentConnector3">
            <a:avLst>
              <a:gd name="adj1" fmla="val -73522917"/>
            </a:avLst>
          </a:prstGeom>
          <a:noFill/>
          <a:ln w="19050" cap="flat" cmpd="sng">
            <a:solidFill>
              <a:schemeClr val="accent4"/>
            </a:solidFill>
            <a:prstDash val="dashDot"/>
            <a:round/>
            <a:headEnd type="oval" w="med" len="med"/>
            <a:tailEnd type="oval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F78F02-85CC-7A2E-95DE-87B0B7C43496}"/>
              </a:ext>
            </a:extLst>
          </p:cNvPr>
          <p:cNvSpPr txBox="1"/>
          <p:nvPr/>
        </p:nvSpPr>
        <p:spPr>
          <a:xfrm>
            <a:off x="1662868" y="1199936"/>
            <a:ext cx="5931408" cy="1370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n-Z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18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Claims moved from in-memory → EF </a:t>
            </a:r>
            <a:r>
              <a:rPr lang="en-ZA" sz="1800" dirty="0" err="1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DbContext</a:t>
            </a:r>
            <a:endParaRPr lang="en-ZA" sz="16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ZA" sz="1800" dirty="0" err="1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DbSet</a:t>
            </a:r>
            <a:r>
              <a:rPr lang="en-ZA" sz="18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&lt;Claim&gt; added with </a:t>
            </a:r>
            <a:r>
              <a:rPr lang="en-ZA" sz="1800" b="1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foreign key relationship to </a:t>
            </a:r>
            <a:r>
              <a:rPr lang="en-ZA" sz="1800" b="1" dirty="0" err="1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ApplicationUser</a:t>
            </a:r>
            <a:endParaRPr lang="en-ZA" sz="16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8B9C6AC4-949D-CBF9-C515-C3A8B31E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86E71DA7-6580-4D55-48E5-525C8C197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0829" y="72315"/>
            <a:ext cx="26223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Claim Model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16CAB-B527-42C6-A9CF-F6A38F203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0" y="544249"/>
            <a:ext cx="8180439" cy="459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5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3"/>
          <p:cNvSpPr txBox="1">
            <a:spLocks noGrp="1"/>
          </p:cNvSpPr>
          <p:nvPr>
            <p:ph type="title"/>
          </p:nvPr>
        </p:nvSpPr>
        <p:spPr>
          <a:xfrm>
            <a:off x="1234183" y="-439085"/>
            <a:ext cx="6337570" cy="13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Feedback from Part 2</a:t>
            </a:r>
            <a:endParaRPr dirty="0"/>
          </a:p>
        </p:txBody>
      </p:sp>
      <p:sp>
        <p:nvSpPr>
          <p:cNvPr id="1104" name="Google Shape;1104;p33"/>
          <p:cNvSpPr txBox="1">
            <a:spLocks noGrp="1"/>
          </p:cNvSpPr>
          <p:nvPr>
            <p:ph type="subTitle" idx="1"/>
          </p:nvPr>
        </p:nvSpPr>
        <p:spPr>
          <a:xfrm>
            <a:off x="4551459" y="1313590"/>
            <a:ext cx="3904283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1" indent="0" algn="l">
              <a:buNone/>
            </a:pPr>
            <a:r>
              <a:rPr lang="en-ZA" sz="2400" u="sng" dirty="0">
                <a:latin typeface="Abadi ExtraLight" panose="020F0502020204030204" pitchFamily="34" charset="0"/>
              </a:rPr>
              <a:t>Response</a:t>
            </a:r>
            <a:r>
              <a:rPr lang="en-ZA" sz="2400" dirty="0">
                <a:latin typeface="Abadi ExtraLight" panose="020F0502020204030204" pitchFamily="34" charset="0"/>
              </a:rPr>
              <a:t>: </a:t>
            </a:r>
          </a:p>
          <a:p>
            <a:pPr marL="609600" lvl="1" indent="0" algn="l">
              <a:buNone/>
            </a:pPr>
            <a:r>
              <a:rPr lang="en-ZA" sz="2400" dirty="0">
                <a:latin typeface="Abadi ExtraLight" panose="020F0502020204030204" pitchFamily="34" charset="0"/>
              </a:rPr>
              <a:t>Managers can now only see verified claims instead of claims that have yet to be verified or rejected.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" name="Google Shape;1104;p33">
            <a:extLst>
              <a:ext uri="{FF2B5EF4-FFF2-40B4-BE49-F238E27FC236}">
                <a16:creationId xmlns:a16="http://schemas.microsoft.com/office/drawing/2014/main" id="{DB578578-C9A1-4EE9-A525-7B56823BEF2D}"/>
              </a:ext>
            </a:extLst>
          </p:cNvPr>
          <p:cNvSpPr txBox="1">
            <a:spLocks/>
          </p:cNvSpPr>
          <p:nvPr/>
        </p:nvSpPr>
        <p:spPr>
          <a:xfrm>
            <a:off x="647176" y="1313590"/>
            <a:ext cx="3904283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609600" lvl="1" indent="0" algn="l">
              <a:buNone/>
            </a:pPr>
            <a:r>
              <a:rPr lang="en-ZA" sz="2400" u="sng" dirty="0">
                <a:latin typeface="Abadi ExtraLight" panose="020B0604020202020204" charset="0"/>
              </a:rPr>
              <a:t>Feedback</a:t>
            </a:r>
            <a:r>
              <a:rPr lang="en-ZA" sz="2400" dirty="0">
                <a:latin typeface="Abadi ExtraLight" panose="020B0604020202020204" charset="0"/>
              </a:rPr>
              <a:t>: 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The design of the view is highly intuitive and well-structured, enhancing the verification process significantly. Managers should only see claims that have been verified.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8B9C6AC4-949D-CBF9-C515-C3A8B31E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86E71DA7-6580-4D55-48E5-525C8C197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0829" y="72315"/>
            <a:ext cx="26223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Claim Model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CD6B4-AD67-4CEE-9F1D-3CDA26E9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533193"/>
            <a:ext cx="8200103" cy="46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9"/>
          <p:cNvSpPr txBox="1">
            <a:spLocks noGrp="1"/>
          </p:cNvSpPr>
          <p:nvPr>
            <p:ph type="title"/>
          </p:nvPr>
        </p:nvSpPr>
        <p:spPr>
          <a:xfrm>
            <a:off x="2066537" y="-161025"/>
            <a:ext cx="4346455" cy="1029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4400" dirty="0"/>
              <a:t>PDF Reporting</a:t>
            </a:r>
            <a:endParaRPr sz="4400" dirty="0"/>
          </a:p>
        </p:txBody>
      </p:sp>
      <p:grpSp>
        <p:nvGrpSpPr>
          <p:cNvPr id="1296" name="Google Shape;1296;p39"/>
          <p:cNvGrpSpPr/>
          <p:nvPr/>
        </p:nvGrpSpPr>
        <p:grpSpPr>
          <a:xfrm>
            <a:off x="272724" y="793416"/>
            <a:ext cx="917374" cy="683570"/>
            <a:chOff x="1914620" y="1930431"/>
            <a:chExt cx="572929" cy="426911"/>
          </a:xfrm>
        </p:grpSpPr>
        <p:grpSp>
          <p:nvGrpSpPr>
            <p:cNvPr id="1297" name="Google Shape;1297;p39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298" name="Google Shape;1298;p39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39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9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1" name="Google Shape;1301;p39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9464E7E-26F6-444D-DAD3-EF8C0F90C52D}"/>
              </a:ext>
            </a:extLst>
          </p:cNvPr>
          <p:cNvSpPr txBox="1"/>
          <p:nvPr/>
        </p:nvSpPr>
        <p:spPr>
          <a:xfrm>
            <a:off x="985881" y="2777788"/>
            <a:ext cx="3036714" cy="343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ZA" sz="16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 as PDF using </a:t>
            </a:r>
            <a:r>
              <a:rPr lang="en-ZA" sz="1600" b="1" dirty="0" err="1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PdfSharpCore</a:t>
            </a:r>
            <a:endParaRPr lang="en-ZA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99;p39">
            <a:extLst>
              <a:ext uri="{FF2B5EF4-FFF2-40B4-BE49-F238E27FC236}">
                <a16:creationId xmlns:a16="http://schemas.microsoft.com/office/drawing/2014/main" id="{C6DB10F1-01C6-2C63-4694-81115B8D76DE}"/>
              </a:ext>
            </a:extLst>
          </p:cNvPr>
          <p:cNvSpPr/>
          <p:nvPr/>
        </p:nvSpPr>
        <p:spPr>
          <a:xfrm>
            <a:off x="2218890" y="1292830"/>
            <a:ext cx="1270956" cy="829056"/>
          </a:xfrm>
          <a:custGeom>
            <a:avLst/>
            <a:gdLst/>
            <a:ahLst/>
            <a:cxnLst/>
            <a:rect l="l" t="t" r="r" b="b"/>
            <a:pathLst>
              <a:path w="445389" h="299465" extrusionOk="0">
                <a:moveTo>
                  <a:pt x="139065" y="7715"/>
                </a:moveTo>
                <a:lnTo>
                  <a:pt x="173355" y="42005"/>
                </a:lnTo>
                <a:cubicBezTo>
                  <a:pt x="178308" y="46958"/>
                  <a:pt x="185071" y="49721"/>
                  <a:pt x="192119" y="49721"/>
                </a:cubicBezTo>
                <a:lnTo>
                  <a:pt x="418909" y="49721"/>
                </a:lnTo>
                <a:cubicBezTo>
                  <a:pt x="433578" y="49721"/>
                  <a:pt x="445389" y="61627"/>
                  <a:pt x="445389" y="76200"/>
                </a:cubicBezTo>
                <a:lnTo>
                  <a:pt x="445389" y="272986"/>
                </a:lnTo>
                <a:cubicBezTo>
                  <a:pt x="445389" y="287655"/>
                  <a:pt x="433483" y="299466"/>
                  <a:pt x="418909" y="299466"/>
                </a:cubicBezTo>
                <a:lnTo>
                  <a:pt x="26480" y="299466"/>
                </a:lnTo>
                <a:cubicBezTo>
                  <a:pt x="11811" y="299466"/>
                  <a:pt x="0" y="287560"/>
                  <a:pt x="0" y="272986"/>
                </a:cubicBezTo>
                <a:lnTo>
                  <a:pt x="0" y="26479"/>
                </a:lnTo>
                <a:cubicBezTo>
                  <a:pt x="0" y="11811"/>
                  <a:pt x="11906" y="0"/>
                  <a:pt x="26480" y="0"/>
                </a:cubicBezTo>
                <a:lnTo>
                  <a:pt x="120396" y="0"/>
                </a:lnTo>
                <a:cubicBezTo>
                  <a:pt x="127445" y="0"/>
                  <a:pt x="134207" y="2762"/>
                  <a:pt x="139160" y="771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dirty="0">
                <a:solidFill>
                  <a:schemeClr val="bg1"/>
                </a:solidFill>
                <a:latin typeface="Abadi ExtraLight" panose="020B0204020104020204" pitchFamily="34" charset="0"/>
                <a:ea typeface="Calibri"/>
                <a:cs typeface="Calibri"/>
                <a:sym typeface="Calibri"/>
              </a:rPr>
              <a:t>Claim reports </a:t>
            </a:r>
            <a:endParaRPr sz="1800" dirty="0">
              <a:solidFill>
                <a:schemeClr val="bg1"/>
              </a:solidFill>
              <a:latin typeface="Abadi ExtraLight" panose="020B02040201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99;p39">
            <a:extLst>
              <a:ext uri="{FF2B5EF4-FFF2-40B4-BE49-F238E27FC236}">
                <a16:creationId xmlns:a16="http://schemas.microsoft.com/office/drawing/2014/main" id="{F652972E-1D88-845B-CE52-0916735E7EAD}"/>
              </a:ext>
            </a:extLst>
          </p:cNvPr>
          <p:cNvSpPr/>
          <p:nvPr/>
        </p:nvSpPr>
        <p:spPr>
          <a:xfrm>
            <a:off x="4545216" y="1292830"/>
            <a:ext cx="1270956" cy="829056"/>
          </a:xfrm>
          <a:custGeom>
            <a:avLst/>
            <a:gdLst/>
            <a:ahLst/>
            <a:cxnLst/>
            <a:rect l="l" t="t" r="r" b="b"/>
            <a:pathLst>
              <a:path w="445389" h="299465" extrusionOk="0">
                <a:moveTo>
                  <a:pt x="139065" y="7715"/>
                </a:moveTo>
                <a:lnTo>
                  <a:pt x="173355" y="42005"/>
                </a:lnTo>
                <a:cubicBezTo>
                  <a:pt x="178308" y="46958"/>
                  <a:pt x="185071" y="49721"/>
                  <a:pt x="192119" y="49721"/>
                </a:cubicBezTo>
                <a:lnTo>
                  <a:pt x="418909" y="49721"/>
                </a:lnTo>
                <a:cubicBezTo>
                  <a:pt x="433578" y="49721"/>
                  <a:pt x="445389" y="61627"/>
                  <a:pt x="445389" y="76200"/>
                </a:cubicBezTo>
                <a:lnTo>
                  <a:pt x="445389" y="272986"/>
                </a:lnTo>
                <a:cubicBezTo>
                  <a:pt x="445389" y="287655"/>
                  <a:pt x="433483" y="299466"/>
                  <a:pt x="418909" y="299466"/>
                </a:cubicBezTo>
                <a:lnTo>
                  <a:pt x="26480" y="299466"/>
                </a:lnTo>
                <a:cubicBezTo>
                  <a:pt x="11811" y="299466"/>
                  <a:pt x="0" y="287560"/>
                  <a:pt x="0" y="272986"/>
                </a:cubicBezTo>
                <a:lnTo>
                  <a:pt x="0" y="26479"/>
                </a:lnTo>
                <a:cubicBezTo>
                  <a:pt x="0" y="11811"/>
                  <a:pt x="11906" y="0"/>
                  <a:pt x="26480" y="0"/>
                </a:cubicBezTo>
                <a:lnTo>
                  <a:pt x="120396" y="0"/>
                </a:lnTo>
                <a:cubicBezTo>
                  <a:pt x="127445" y="0"/>
                  <a:pt x="134207" y="2762"/>
                  <a:pt x="139160" y="771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dirty="0">
                <a:solidFill>
                  <a:schemeClr val="bg1"/>
                </a:solidFill>
                <a:latin typeface="Abadi ExtraLight" panose="020B0204020104020204" pitchFamily="34" charset="0"/>
                <a:ea typeface="Calibri"/>
                <a:cs typeface="Calibri"/>
                <a:sym typeface="Calibri"/>
              </a:rPr>
              <a:t>Invoices for lecturers</a:t>
            </a:r>
            <a:endParaRPr sz="1800" dirty="0">
              <a:solidFill>
                <a:schemeClr val="bg1"/>
              </a:solidFill>
              <a:latin typeface="Abadi ExtraLight" panose="020B02040201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94;p39">
            <a:extLst>
              <a:ext uri="{FF2B5EF4-FFF2-40B4-BE49-F238E27FC236}">
                <a16:creationId xmlns:a16="http://schemas.microsoft.com/office/drawing/2014/main" id="{1B3BCA40-F512-0A96-14B3-4615FFA24817}"/>
              </a:ext>
            </a:extLst>
          </p:cNvPr>
          <p:cNvSpPr txBox="1">
            <a:spLocks/>
          </p:cNvSpPr>
          <p:nvPr/>
        </p:nvSpPr>
        <p:spPr>
          <a:xfrm>
            <a:off x="2693526" y="770048"/>
            <a:ext cx="2487168" cy="45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6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ZA" sz="2000" b="0" dirty="0"/>
              <a:t>HR can generate…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19DDE6-B7BA-A22C-B7E8-B41D56BD8E09}"/>
              </a:ext>
            </a:extLst>
          </p:cNvPr>
          <p:cNvSpPr txBox="1"/>
          <p:nvPr/>
        </p:nvSpPr>
        <p:spPr>
          <a:xfrm>
            <a:off x="4545216" y="2834256"/>
            <a:ext cx="3493914" cy="374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ZA" sz="18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Filters: date, status, or all claims</a:t>
            </a:r>
            <a:endParaRPr lang="en-ZA" sz="16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63107301-CCAA-0887-BF0C-33977CF1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D0E7FA05-C6DF-D907-D5DA-6AB1971BD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8639" y="84878"/>
            <a:ext cx="43667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HRReports</a:t>
            </a:r>
            <a:r>
              <a:rPr lang="en-US" dirty="0"/>
              <a:t>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64B8A6-0EFB-44EC-A968-16D6B34E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57578"/>
            <a:ext cx="8001000" cy="44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39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63107301-CCAA-0887-BF0C-33977CF1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D0E7FA05-C6DF-D907-D5DA-6AB1971BD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4121" y="84878"/>
            <a:ext cx="45957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HRReports</a:t>
            </a:r>
            <a:r>
              <a:rPr lang="en-US" dirty="0"/>
              <a:t>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B9070A-AF50-4B41-AC73-EC4632CC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83" y="657578"/>
            <a:ext cx="7976634" cy="44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78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63107301-CCAA-0887-BF0C-33977CF1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D0E7FA05-C6DF-D907-D5DA-6AB1971BD3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1172" y="99955"/>
            <a:ext cx="45016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HRReports</a:t>
            </a:r>
            <a:r>
              <a:rPr lang="en-US" dirty="0"/>
              <a:t>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25B7C-3203-42D5-A668-B6A6543BA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87975"/>
            <a:ext cx="7924800" cy="44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23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-101601" y="572700"/>
            <a:ext cx="934719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If(</a:t>
            </a:r>
            <a:r>
              <a:rPr lang="en-US" sz="2400" dirty="0" err="1">
                <a:latin typeface="Abadi ExtraLight" panose="020B0604020202020204" charset="0"/>
              </a:rPr>
              <a:t>startDate.HasValue</a:t>
            </a:r>
            <a:r>
              <a:rPr lang="en-US" sz="2400" dirty="0">
                <a:latin typeface="Abadi ExtraLight" panose="020B0604020202020204" charset="0"/>
              </a:rPr>
              <a:t>)…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if (</a:t>
            </a:r>
            <a:r>
              <a:rPr lang="en-US" sz="2400" dirty="0" err="1">
                <a:latin typeface="Abadi ExtraLight" panose="020B0604020202020204" charset="0"/>
              </a:rPr>
              <a:t>endDate.HasValue</a:t>
            </a:r>
            <a:r>
              <a:rPr lang="en-US" sz="2400" dirty="0">
                <a:latin typeface="Abadi ExtraLight" panose="020B0604020202020204" charset="0"/>
              </a:rPr>
              <a:t>)…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if (</a:t>
            </a:r>
            <a:r>
              <a:rPr lang="en-US" sz="2400" dirty="0" err="1">
                <a:latin typeface="Abadi ExtraLight" panose="020B0604020202020204" charset="0"/>
              </a:rPr>
              <a:t>verificationStatus.HasValue</a:t>
            </a:r>
            <a:r>
              <a:rPr lang="en-US" sz="2400" dirty="0">
                <a:latin typeface="Abadi ExtraLight" panose="020B0604020202020204" charset="0"/>
              </a:rPr>
              <a:t>)…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Filters the claims only if the user provides a value.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Void </a:t>
            </a:r>
            <a:r>
              <a:rPr lang="en-US" sz="2400" dirty="0" err="1">
                <a:latin typeface="Abadi ExtraLight" panose="020B0604020202020204" charset="0"/>
              </a:rPr>
              <a:t>drawheaders</a:t>
            </a:r>
            <a:r>
              <a:rPr lang="en-US" sz="2400" dirty="0">
                <a:latin typeface="Abadi ExtraLight" panose="020B0604020202020204" charset="0"/>
              </a:rPr>
              <a:t>() </a:t>
            </a:r>
            <a:br>
              <a:rPr lang="en-US" sz="2400" dirty="0">
                <a:latin typeface="Abadi ExtraLight" panose="020B0604020202020204" charset="0"/>
              </a:rPr>
            </a:br>
            <a:r>
              <a:rPr lang="en-US" sz="2400" dirty="0">
                <a:latin typeface="Abadi ExtraLight" panose="020B0604020202020204" charset="0"/>
              </a:rPr>
              <a:t>Manages the pages, when content reaches the bottom a new page is added. 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ZA" sz="2400" dirty="0">
                <a:latin typeface="Abadi ExtraLight" panose="020B0604020202020204" charset="0"/>
              </a:rPr>
              <a:t>using var stream = new </a:t>
            </a:r>
            <a:r>
              <a:rPr lang="en-ZA" sz="2400" dirty="0" err="1">
                <a:latin typeface="Abadi ExtraLight" panose="020B0604020202020204" charset="0"/>
              </a:rPr>
              <a:t>MemoryStream</a:t>
            </a:r>
            <a:r>
              <a:rPr lang="en-ZA" sz="2400" dirty="0">
                <a:latin typeface="Abadi ExtraLight" panose="020B0604020202020204" charset="0"/>
              </a:rPr>
              <a:t>();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 err="1">
                <a:latin typeface="Abadi ExtraLight" panose="020B0604020202020204" charset="0"/>
              </a:rPr>
              <a:t>pdf.Save</a:t>
            </a:r>
            <a:r>
              <a:rPr lang="en-ZA" sz="2400" dirty="0">
                <a:latin typeface="Abadi ExtraLight" panose="020B0604020202020204" charset="0"/>
              </a:rPr>
              <a:t>(stream, false);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return File(</a:t>
            </a:r>
            <a:r>
              <a:rPr lang="en-ZA" sz="2400" dirty="0" err="1">
                <a:latin typeface="Abadi ExtraLight" panose="020B0604020202020204" charset="0"/>
              </a:rPr>
              <a:t>stream.ToArray</a:t>
            </a:r>
            <a:r>
              <a:rPr lang="en-ZA" sz="2400" dirty="0">
                <a:latin typeface="Abadi ExtraLight" panose="020B0604020202020204" charset="0"/>
              </a:rPr>
              <a:t>(), "application/pdf", "ClaimsReport.pdf");</a:t>
            </a:r>
            <a:br>
              <a:rPr lang="en-ZA" sz="2400" dirty="0">
                <a:latin typeface="Abadi ExtraLight" panose="020B0604020202020204" charset="0"/>
              </a:rPr>
            </a:br>
            <a:r>
              <a:rPr lang="en-ZA" sz="2400" dirty="0">
                <a:latin typeface="Abadi ExtraLight" panose="020B0604020202020204" charset="0"/>
              </a:rPr>
              <a:t>Generates the PDF in memory, converts it to a byte, and allows the browser to receive the PDF as a file download. </a:t>
            </a:r>
            <a:endParaRPr lang="en-US" sz="2400" dirty="0">
              <a:latin typeface="Abadi ExtraLight" panose="020B0604020202020204" charset="0"/>
            </a:endParaRPr>
          </a:p>
          <a:p>
            <a:pPr marL="609600" lvl="1" indent="0" algn="l">
              <a:buClrTx/>
              <a:buNone/>
            </a:pPr>
            <a:endParaRPr lang="en-ZA" sz="2400" dirty="0">
              <a:latin typeface="Abadi ExtraLight" panose="020B0604020202020204" charset="0"/>
            </a:endParaRPr>
          </a:p>
          <a:p>
            <a:pPr lvl="1" algn="l">
              <a:buClrTx/>
              <a:buFont typeface="Wingdings" panose="05000000000000000000" pitchFamily="2" charset="2"/>
              <a:buChar char="q"/>
            </a:pPr>
            <a:endParaRPr lang="en-ZA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975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1"/>
          <p:cNvSpPr txBox="1">
            <a:spLocks noGrp="1"/>
          </p:cNvSpPr>
          <p:nvPr>
            <p:ph type="title"/>
          </p:nvPr>
        </p:nvSpPr>
        <p:spPr>
          <a:xfrm>
            <a:off x="811975" y="1032900"/>
            <a:ext cx="2804400" cy="10068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en-ZA" b="1" i="0" u="none" strike="noStrike" cap="none">
                <a:latin typeface="Epilogue"/>
                <a:ea typeface="Epilogue"/>
                <a:cs typeface="Epilogue"/>
                <a:sym typeface="Epilogue"/>
              </a:rPr>
              <a:t>Security Validation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3D0E8-CB3C-6D7C-CF1A-32F3B18D960B}"/>
              </a:ext>
            </a:extLst>
          </p:cNvPr>
          <p:cNvSpPr txBox="1"/>
          <p:nvPr/>
        </p:nvSpPr>
        <p:spPr>
          <a:xfrm>
            <a:off x="811975" y="2039700"/>
            <a:ext cx="4294800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  <a:tabLst>
                <a:tab pos="457200" algn="l"/>
              </a:tabLst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Authorization/enforcement via Identity</a:t>
            </a:r>
          </a:p>
          <a:p>
            <a:pPr marL="457200" lvl="0" indent="-304800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  <a:tabLst>
                <a:tab pos="457200" algn="l"/>
              </a:tabLst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FileEncryptionService from Part 2 still in use</a:t>
            </a:r>
          </a:p>
          <a:p>
            <a:pPr marL="457200" lvl="0" indent="-304800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  <a:tabLst>
                <a:tab pos="457200" algn="l"/>
              </a:tabLst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Validation: Hours, TotalAmount, Required fields</a:t>
            </a:r>
          </a:p>
          <a:p>
            <a:pPr marL="457200" lvl="0" indent="-304800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  <a:tabLst>
                <a:tab pos="457200" algn="l"/>
              </a:tabLst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Prevents unauthorized access to pages</a:t>
            </a:r>
          </a:p>
        </p:txBody>
      </p:sp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F173BC39-670D-BE9C-BC00-C0A2CC2D7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8975" y="1076550"/>
            <a:ext cx="2990400" cy="2990400"/>
          </a:xfrm>
          <a:prstGeom prst="roundRect">
            <a:avLst>
              <a:gd name="adj" fmla="val 16667"/>
            </a:avLst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500"/>
              <a:t>UI/UX Improvements </a:t>
            </a:r>
          </a:p>
        </p:txBody>
      </p:sp>
      <p:graphicFrame>
        <p:nvGraphicFramePr>
          <p:cNvPr id="1351" name="TextBox 2">
            <a:extLst>
              <a:ext uri="{FF2B5EF4-FFF2-40B4-BE49-F238E27FC236}">
                <a16:creationId xmlns:a16="http://schemas.microsoft.com/office/drawing/2014/main" id="{6242423E-70E9-D336-2625-E536EC29F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053661"/>
              </p:ext>
            </p:extLst>
          </p:nvPr>
        </p:nvGraphicFramePr>
        <p:xfrm>
          <a:off x="713225" y="1208225"/>
          <a:ext cx="77175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Conclusion – Summary of Changes  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4AFB1A-9AE1-B12C-AC13-91D8B3EA4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66126"/>
              </p:ext>
            </p:extLst>
          </p:nvPr>
        </p:nvGraphicFramePr>
        <p:xfrm>
          <a:off x="1041972" y="1350928"/>
          <a:ext cx="7718424" cy="3270252"/>
        </p:xfrm>
        <a:graphic>
          <a:graphicData uri="http://schemas.openxmlformats.org/drawingml/2006/table">
            <a:tbl>
              <a:tblPr firstRow="1" firstCol="1" bandRow="1">
                <a:tableStyleId>{39357038-7DA6-4E3A-BD93-6A471BAD208D}</a:tableStyleId>
              </a:tblPr>
              <a:tblGrid>
                <a:gridCol w="2572808">
                  <a:extLst>
                    <a:ext uri="{9D8B030D-6E8A-4147-A177-3AD203B41FA5}">
                      <a16:colId xmlns:a16="http://schemas.microsoft.com/office/drawing/2014/main" val="3127252685"/>
                    </a:ext>
                  </a:extLst>
                </a:gridCol>
                <a:gridCol w="2572808">
                  <a:extLst>
                    <a:ext uri="{9D8B030D-6E8A-4147-A177-3AD203B41FA5}">
                      <a16:colId xmlns:a16="http://schemas.microsoft.com/office/drawing/2014/main" val="2649743956"/>
                    </a:ext>
                  </a:extLst>
                </a:gridCol>
                <a:gridCol w="2572808">
                  <a:extLst>
                    <a:ext uri="{9D8B030D-6E8A-4147-A177-3AD203B41FA5}">
                      <a16:colId xmlns:a16="http://schemas.microsoft.com/office/drawing/2014/main" val="2709023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200" dirty="0">
                          <a:effectLst/>
                          <a:latin typeface="Abadi ExtraLight" panose="020B02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 marL="9525" marR="9525" marT="9525" marB="952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Part 2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Part 3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91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HR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Basic user creation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Super user, full user info, PDF reports filtered by date/status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68079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Lecturer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Manual entry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Auto-fill, auto-calc, EF claims, validation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0117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Coordinator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Partial verification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Full verification workflow, session enforced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00045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Manager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View all claims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Only verified claims, session enforced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27953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Storage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In-memory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EF database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7439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Security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Minimal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Authorization via Identity, </a:t>
                      </a:r>
                      <a:r>
                        <a:rPr lang="en-ZA" sz="1400" dirty="0" err="1">
                          <a:effectLst/>
                          <a:latin typeface="Abadi ExtraLight" panose="020B0204020104020204" pitchFamily="34" charset="0"/>
                        </a:rPr>
                        <a:t>FileEncryptionService</a:t>
                      </a: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 in use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77103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UI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Inconsistent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Consistent styling &amp; validation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80358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Reporting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>
                          <a:effectLst/>
                          <a:latin typeface="Abadi ExtraLight" panose="020B0204020104020204" pitchFamily="34" charset="0"/>
                        </a:rPr>
                        <a:t>None</a:t>
                      </a:r>
                      <a:endParaRPr lang="en-ZA" sz="120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ZA" sz="1400" dirty="0">
                          <a:effectLst/>
                          <a:latin typeface="Abadi ExtraLight" panose="020B0204020104020204" pitchFamily="34" charset="0"/>
                        </a:rPr>
                        <a:t>PDF generation via </a:t>
                      </a:r>
                      <a:r>
                        <a:rPr lang="en-ZA" sz="1400" dirty="0" err="1">
                          <a:effectLst/>
                          <a:latin typeface="Abadi ExtraLight" panose="020B0204020104020204" pitchFamily="34" charset="0"/>
                        </a:rPr>
                        <a:t>PdfSharpCore</a:t>
                      </a:r>
                      <a:endParaRPr lang="en-ZA" sz="1200" dirty="0">
                        <a:effectLst/>
                        <a:latin typeface="Abadi ExtraLight" panose="020B02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00827563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B6C5D2D1-6DD9-07BB-EC36-D25CB7E56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88" y="15462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1"/>
          <p:cNvSpPr txBox="1">
            <a:spLocks noGrp="1"/>
          </p:cNvSpPr>
          <p:nvPr>
            <p:ph type="title"/>
          </p:nvPr>
        </p:nvSpPr>
        <p:spPr>
          <a:xfrm>
            <a:off x="1982013" y="2249990"/>
            <a:ext cx="5588825" cy="643519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90000"/>
              </a:lnSpc>
            </a:pPr>
            <a:r>
              <a:rPr lang="en-US" sz="7200" b="1" i="0" u="none" strike="noStrike" cap="none" dirty="0">
                <a:latin typeface="Epilogue"/>
                <a:ea typeface="Epilogue"/>
                <a:cs typeface="Epilogue"/>
                <a:sym typeface="Epilogue"/>
              </a:rPr>
              <a:t>Thank you!</a:t>
            </a:r>
            <a:endParaRPr lang="en-ZA" sz="7200" b="1" i="0" u="none" strike="noStrike" cap="none" dirty="0"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26593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Manager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081AA0-B9C9-4628-BEA9-B5BEE6AF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4" y="627293"/>
            <a:ext cx="8089900" cy="45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1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0186" y="0"/>
            <a:ext cx="44236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Explanation</a:t>
            </a:r>
            <a:endParaRPr dirty="0"/>
          </a:p>
        </p:txBody>
      </p:sp>
      <p:sp>
        <p:nvSpPr>
          <p:cNvPr id="4" name="Google Shape;1104;p33">
            <a:extLst>
              <a:ext uri="{FF2B5EF4-FFF2-40B4-BE49-F238E27FC236}">
                <a16:creationId xmlns:a16="http://schemas.microsoft.com/office/drawing/2014/main" id="{D82C7070-65C3-406A-8F6E-0A8B8CA97CC7}"/>
              </a:ext>
            </a:extLst>
          </p:cNvPr>
          <p:cNvSpPr txBox="1">
            <a:spLocks/>
          </p:cNvSpPr>
          <p:nvPr/>
        </p:nvSpPr>
        <p:spPr>
          <a:xfrm>
            <a:off x="955819" y="1215267"/>
            <a:ext cx="7232359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 err="1">
                <a:latin typeface="Abadi ExtraLight" panose="020B0604020202020204" charset="0"/>
              </a:rPr>
              <a:t>context.claims</a:t>
            </a:r>
            <a:r>
              <a:rPr lang="en-US" sz="2400" dirty="0">
                <a:latin typeface="Abadi ExtraLight" panose="020B0604020202020204" charset="0"/>
              </a:rPr>
              <a:t> - Accesses the Claims table in the database.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Where(c =&gt;……………..Verified) - Filters the records so only the claims that have been verified are selected. </a:t>
            </a:r>
          </a:p>
          <a:p>
            <a:pPr lvl="1" algn="l">
              <a:buClrTx/>
              <a:buFont typeface="Wingdings" panose="05000000000000000000" pitchFamily="2" charset="2"/>
              <a:buChar char="q"/>
            </a:pPr>
            <a:r>
              <a:rPr lang="en-US" sz="2400" dirty="0">
                <a:latin typeface="Abadi ExtraLight" panose="020B0604020202020204" charset="0"/>
              </a:rPr>
              <a:t>.</a:t>
            </a:r>
            <a:r>
              <a:rPr lang="en-US" sz="2400" dirty="0" err="1">
                <a:latin typeface="Abadi ExtraLight" panose="020B0604020202020204" charset="0"/>
              </a:rPr>
              <a:t>ToListAsync</a:t>
            </a:r>
            <a:r>
              <a:rPr lang="en-US" sz="2400" dirty="0">
                <a:latin typeface="Abadi ExtraLight" panose="020B0604020202020204" charset="0"/>
              </a:rPr>
              <a:t>() – This executes the query and returns the results. </a:t>
            </a:r>
            <a:endParaRPr lang="en-ZA" sz="2400" dirty="0">
              <a:latin typeface="Abadi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23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HR Super User Role</a:t>
            </a:r>
            <a:endParaRPr dirty="0"/>
          </a:p>
        </p:txBody>
      </p:sp>
      <p:grpSp>
        <p:nvGrpSpPr>
          <p:cNvPr id="1114" name="Google Shape;1114;p34"/>
          <p:cNvGrpSpPr/>
          <p:nvPr/>
        </p:nvGrpSpPr>
        <p:grpSpPr>
          <a:xfrm>
            <a:off x="7731685" y="291734"/>
            <a:ext cx="1187311" cy="624971"/>
            <a:chOff x="3859815" y="2867310"/>
            <a:chExt cx="1262157" cy="664368"/>
          </a:xfrm>
        </p:grpSpPr>
        <p:sp>
          <p:nvSpPr>
            <p:cNvPr id="1115" name="Google Shape;1115;p34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6" name="Google Shape;1116;p34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1117" name="Google Shape;1117;p34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1118" name="Google Shape;1118;p34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1119" name="Google Shape;1119;p34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34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1" name="Google Shape;1121;p34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1122" name="Google Shape;1122;p34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3" name="Google Shape;1123;p34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4" name="Google Shape;1124;p34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1125" name="Google Shape;1125;p34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34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27" name="Google Shape;1127;p34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4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4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902CD-6ADA-21BB-116D-F6D232D1191D}"/>
              </a:ext>
            </a:extLst>
          </p:cNvPr>
          <p:cNvSpPr txBox="1"/>
          <p:nvPr/>
        </p:nvSpPr>
        <p:spPr>
          <a:xfrm>
            <a:off x="720000" y="1328558"/>
            <a:ext cx="5358384" cy="2859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ZA" sz="18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 can:</a:t>
            </a:r>
            <a:endParaRPr lang="en-ZA" sz="16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ZA" sz="18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all users (name, surname, email, hourly rate, max hours)</a:t>
            </a:r>
            <a:endParaRPr lang="en-ZA" sz="16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ZA" sz="18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Edit/update all user information</a:t>
            </a:r>
            <a:endParaRPr lang="en-ZA" sz="16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ZA" sz="18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 PDF reports or invoices using </a:t>
            </a:r>
            <a:r>
              <a:rPr lang="en-ZA" sz="1800" b="1" dirty="0" err="1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PdfSharpCore</a:t>
            </a:r>
            <a:endParaRPr lang="en-ZA" sz="16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ZA" sz="18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Reports can filter by </a:t>
            </a:r>
            <a:r>
              <a:rPr lang="en-ZA" sz="1800" b="1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and status</a:t>
            </a:r>
            <a:r>
              <a:rPr lang="en-ZA" sz="1800" dirty="0">
                <a:effectLst/>
                <a:latin typeface="Abadi ExtraLight" panose="020B02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generate all claims at once</a:t>
            </a:r>
            <a:endParaRPr lang="en-ZA" sz="1100" dirty="0">
              <a:effectLst/>
              <a:latin typeface="Abadi Extra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7765" y="56955"/>
            <a:ext cx="33257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HR Controller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C7FA47-A310-47C1-982F-15284C47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94" y="657578"/>
            <a:ext cx="7962900" cy="44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4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>
          <a:extLst>
            <a:ext uri="{FF2B5EF4-FFF2-40B4-BE49-F238E27FC236}">
              <a16:creationId xmlns:a16="http://schemas.microsoft.com/office/drawing/2014/main" id="{53EA2199-8392-CC38-8280-A5145B69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4">
            <a:extLst>
              <a:ext uri="{FF2B5EF4-FFF2-40B4-BE49-F238E27FC236}">
                <a16:creationId xmlns:a16="http://schemas.microsoft.com/office/drawing/2014/main" id="{E1B79103-8B2E-6FD6-E2BA-5EE2312C9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4221" y="84878"/>
            <a:ext cx="29955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HR Controller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A3F55-CE3C-44A3-9F13-1B639B22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44" y="657578"/>
            <a:ext cx="8001000" cy="44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98440"/>
      </p:ext>
    </p:extLst>
  </p:cSld>
  <p:clrMapOvr>
    <a:masterClrMapping/>
  </p:clrMapOvr>
</p:sld>
</file>

<file path=ppt/theme/theme1.xml><?xml version="1.0" encoding="utf-8"?>
<a:theme xmlns:a="http://schemas.openxmlformats.org/drawingml/2006/main" name="Multimedia Software Pitch Deck by Slidesgo">
  <a:themeElements>
    <a:clrScheme name="Simple Light">
      <a:dk1>
        <a:srgbClr val="35363B"/>
      </a:dk1>
      <a:lt1>
        <a:srgbClr val="F3F3F3"/>
      </a:lt1>
      <a:dk2>
        <a:srgbClr val="D9DDE3"/>
      </a:dk2>
      <a:lt2>
        <a:srgbClr val="BA0034"/>
      </a:lt2>
      <a:accent1>
        <a:srgbClr val="F8B85E"/>
      </a:accent1>
      <a:accent2>
        <a:srgbClr val="34909D"/>
      </a:accent2>
      <a:accent3>
        <a:srgbClr val="55C0ED"/>
      </a:accent3>
      <a:accent4>
        <a:srgbClr val="6F7082"/>
      </a:accent4>
      <a:accent5>
        <a:srgbClr val="CED0D6"/>
      </a:accent5>
      <a:accent6>
        <a:srgbClr val="42444F"/>
      </a:accent6>
      <a:hlink>
        <a:srgbClr val="3536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1474</Words>
  <Application>Microsoft Office PowerPoint</Application>
  <PresentationFormat>On-screen Show (16:9)</PresentationFormat>
  <Paragraphs>188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Epilogue</vt:lpstr>
      <vt:lpstr>Nunito Light</vt:lpstr>
      <vt:lpstr>Arial</vt:lpstr>
      <vt:lpstr>Wingdings</vt:lpstr>
      <vt:lpstr>Courier New</vt:lpstr>
      <vt:lpstr>Abadi ExtraLight</vt:lpstr>
      <vt:lpstr>PT Sans</vt:lpstr>
      <vt:lpstr>Calibri</vt:lpstr>
      <vt:lpstr>Lato</vt:lpstr>
      <vt:lpstr>Daytona</vt:lpstr>
      <vt:lpstr>Raleway</vt:lpstr>
      <vt:lpstr>Times New Roman</vt:lpstr>
      <vt:lpstr>Multimedia Software Pitch Deck by Slidesgo</vt:lpstr>
      <vt:lpstr>Contract Monthly Claims System</vt:lpstr>
      <vt:lpstr>Objectives – Focus areas in Part 3</vt:lpstr>
      <vt:lpstr>Improvements from Part 2</vt:lpstr>
      <vt:lpstr>Feedback from Part 2</vt:lpstr>
      <vt:lpstr>Manager Controller</vt:lpstr>
      <vt:lpstr>Code Explanation</vt:lpstr>
      <vt:lpstr>HR Super User Role</vt:lpstr>
      <vt:lpstr>HR Controller</vt:lpstr>
      <vt:lpstr>HR Controller</vt:lpstr>
      <vt:lpstr>Code Explanation</vt:lpstr>
      <vt:lpstr>Code Explanation</vt:lpstr>
      <vt:lpstr>HR Controller</vt:lpstr>
      <vt:lpstr>HR Controller</vt:lpstr>
      <vt:lpstr>HR Controller</vt:lpstr>
      <vt:lpstr>Code Explanation</vt:lpstr>
      <vt:lpstr>Code Explanation</vt:lpstr>
      <vt:lpstr>Code Explanation</vt:lpstr>
      <vt:lpstr>Code Explanation</vt:lpstr>
      <vt:lpstr>Lecturer Claim Improvements</vt:lpstr>
      <vt:lpstr>Lecturer Controller – Auto populate</vt:lpstr>
      <vt:lpstr>Code Explanation</vt:lpstr>
      <vt:lpstr>Lecturer Controller - Validation</vt:lpstr>
      <vt:lpstr>Code Explanation</vt:lpstr>
      <vt:lpstr>Coordinator View </vt:lpstr>
      <vt:lpstr>Coordinator Controller</vt:lpstr>
      <vt:lpstr>Coordinator Controller</vt:lpstr>
      <vt:lpstr>Coordinator Controller</vt:lpstr>
      <vt:lpstr>Coordinator Controller</vt:lpstr>
      <vt:lpstr>Code Explanation</vt:lpstr>
      <vt:lpstr>Coordinator View</vt:lpstr>
      <vt:lpstr>Manager View </vt:lpstr>
      <vt:lpstr>Manager Controller</vt:lpstr>
      <vt:lpstr>Manager Controller</vt:lpstr>
      <vt:lpstr>Manager Controller</vt:lpstr>
      <vt:lpstr>Manager Controller</vt:lpstr>
      <vt:lpstr>Code Explanation</vt:lpstr>
      <vt:lpstr>Code Explanation</vt:lpstr>
      <vt:lpstr>EF Database Integration</vt:lpstr>
      <vt:lpstr>Claim Model </vt:lpstr>
      <vt:lpstr>Claim Model </vt:lpstr>
      <vt:lpstr>PDF Reporting</vt:lpstr>
      <vt:lpstr>HRReports Controller</vt:lpstr>
      <vt:lpstr>HRReports Controller</vt:lpstr>
      <vt:lpstr>HRReports Controller</vt:lpstr>
      <vt:lpstr>Code Explanation</vt:lpstr>
      <vt:lpstr>Security Validation</vt:lpstr>
      <vt:lpstr>UI/UX Improvements </vt:lpstr>
      <vt:lpstr>Conclusion – Summary of Changes 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Contract Monthly Claims System</dc:title>
  <dc:creator>user</dc:creator>
  <cp:lastModifiedBy>user</cp:lastModifiedBy>
  <cp:revision>18</cp:revision>
  <dcterms:modified xsi:type="dcterms:W3CDTF">2025-11-21T15:27:50Z</dcterms:modified>
</cp:coreProperties>
</file>